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0"/>
  </p:notesMasterIdLst>
  <p:sldIdLst>
    <p:sldId id="257" r:id="rId5"/>
    <p:sldId id="256" r:id="rId6"/>
    <p:sldId id="258" r:id="rId7"/>
    <p:sldId id="259" r:id="rId8"/>
    <p:sldId id="260" r:id="rId9"/>
  </p:sldIdLst>
  <p:sldSz cx="12801600" cy="9601200" type="A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312"/>
    <a:srgbClr val="26E6B8"/>
    <a:srgbClr val="D3E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2E275D-2A03-4901-BF85-7992D8EAB75A}" v="4" dt="2025-02-09T02:33:52.6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19"/>
    <p:restoredTop sz="94775"/>
  </p:normalViewPr>
  <p:slideViewPr>
    <p:cSldViewPr snapToGrid="0">
      <p:cViewPr varScale="1">
        <p:scale>
          <a:sx n="79" d="100"/>
          <a:sy n="79" d="100"/>
        </p:scale>
        <p:origin x="488" y="5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西 昭太朗" userId="S::shotaro.nishi@minecraftcup.com::8f757c80-f4a4-4675-bd36-4d076537c3af" providerId="AD" clId="Web-{D32E275D-2A03-4901-BF85-7992D8EAB75A}"/>
    <pc:docChg chg="modSld">
      <pc:chgData name="西 昭太朗" userId="S::shotaro.nishi@minecraftcup.com::8f757c80-f4a4-4675-bd36-4d076537c3af" providerId="AD" clId="Web-{D32E275D-2A03-4901-BF85-7992D8EAB75A}" dt="2025-02-09T02:33:52.636" v="3" actId="20577"/>
      <pc:docMkLst>
        <pc:docMk/>
      </pc:docMkLst>
      <pc:sldChg chg="modSp">
        <pc:chgData name="西 昭太朗" userId="S::shotaro.nishi@minecraftcup.com::8f757c80-f4a4-4675-bd36-4d076537c3af" providerId="AD" clId="Web-{D32E275D-2A03-4901-BF85-7992D8EAB75A}" dt="2025-02-09T02:33:52.636" v="3" actId="20577"/>
        <pc:sldMkLst>
          <pc:docMk/>
          <pc:sldMk cId="3165771821" sldId="256"/>
        </pc:sldMkLst>
        <pc:spChg chg="mod">
          <ac:chgData name="西 昭太朗" userId="S::shotaro.nishi@minecraftcup.com::8f757c80-f4a4-4675-bd36-4d076537c3af" providerId="AD" clId="Web-{D32E275D-2A03-4901-BF85-7992D8EAB75A}" dt="2025-02-09T02:33:52.636" v="3" actId="20577"/>
          <ac:spMkLst>
            <pc:docMk/>
            <pc:sldMk cId="3165771821" sldId="256"/>
            <ac:spMk id="45" creationId="{DC3A6F91-F537-FC86-FA8C-96689B25384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81A505-DBAF-8E45-A889-4DDE846EC44B}" type="datetimeFigureOut">
              <a:rPr kumimoji="1" lang="ja-JP" altLang="en-US" smtClean="0"/>
              <a:t>2025/2/12</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7B6DA1-C4FB-EE42-ACCA-5E2B1662E50F}" type="slidenum">
              <a:rPr kumimoji="1" lang="ja-JP" altLang="en-US" smtClean="0"/>
              <a:t>‹#›</a:t>
            </a:fld>
            <a:endParaRPr kumimoji="1" lang="ja-JP" altLang="en-US"/>
          </a:p>
        </p:txBody>
      </p:sp>
    </p:spTree>
    <p:extLst>
      <p:ext uri="{BB962C8B-B14F-4D97-AF65-F5344CB8AC3E}">
        <p14:creationId xmlns:p14="http://schemas.microsoft.com/office/powerpoint/2010/main" val="904301660"/>
      </p:ext>
    </p:extLst>
  </p:cSld>
  <p:clrMap bg1="lt1" tx1="dk1" bg2="lt2" tx2="dk2" accent1="accent1" accent2="accent2" accent3="accent3" accent4="accent4" accent5="accent5" accent6="accent6" hlink="hlink" folHlink="folHlink"/>
  <p:notesStyle>
    <a:lvl1pPr marL="0" algn="l" defTabSz="1075334" rtl="0" eaLnBrk="1" latinLnBrk="0" hangingPunct="1">
      <a:defRPr kumimoji="1" sz="1411" kern="1200">
        <a:solidFill>
          <a:schemeClr val="tx1"/>
        </a:solidFill>
        <a:latin typeface="+mn-lt"/>
        <a:ea typeface="+mn-ea"/>
        <a:cs typeface="+mn-cs"/>
      </a:defRPr>
    </a:lvl1pPr>
    <a:lvl2pPr marL="537667" algn="l" defTabSz="1075334" rtl="0" eaLnBrk="1" latinLnBrk="0" hangingPunct="1">
      <a:defRPr kumimoji="1" sz="1411" kern="1200">
        <a:solidFill>
          <a:schemeClr val="tx1"/>
        </a:solidFill>
        <a:latin typeface="+mn-lt"/>
        <a:ea typeface="+mn-ea"/>
        <a:cs typeface="+mn-cs"/>
      </a:defRPr>
    </a:lvl2pPr>
    <a:lvl3pPr marL="1075334" algn="l" defTabSz="1075334" rtl="0" eaLnBrk="1" latinLnBrk="0" hangingPunct="1">
      <a:defRPr kumimoji="1" sz="1411" kern="1200">
        <a:solidFill>
          <a:schemeClr val="tx1"/>
        </a:solidFill>
        <a:latin typeface="+mn-lt"/>
        <a:ea typeface="+mn-ea"/>
        <a:cs typeface="+mn-cs"/>
      </a:defRPr>
    </a:lvl3pPr>
    <a:lvl4pPr marL="1613002" algn="l" defTabSz="1075334" rtl="0" eaLnBrk="1" latinLnBrk="0" hangingPunct="1">
      <a:defRPr kumimoji="1" sz="1411" kern="1200">
        <a:solidFill>
          <a:schemeClr val="tx1"/>
        </a:solidFill>
        <a:latin typeface="+mn-lt"/>
        <a:ea typeface="+mn-ea"/>
        <a:cs typeface="+mn-cs"/>
      </a:defRPr>
    </a:lvl4pPr>
    <a:lvl5pPr marL="2150669" algn="l" defTabSz="1075334" rtl="0" eaLnBrk="1" latinLnBrk="0" hangingPunct="1">
      <a:defRPr kumimoji="1" sz="1411" kern="1200">
        <a:solidFill>
          <a:schemeClr val="tx1"/>
        </a:solidFill>
        <a:latin typeface="+mn-lt"/>
        <a:ea typeface="+mn-ea"/>
        <a:cs typeface="+mn-cs"/>
      </a:defRPr>
    </a:lvl5pPr>
    <a:lvl6pPr marL="2688336" algn="l" defTabSz="1075334" rtl="0" eaLnBrk="1" latinLnBrk="0" hangingPunct="1">
      <a:defRPr kumimoji="1" sz="1411" kern="1200">
        <a:solidFill>
          <a:schemeClr val="tx1"/>
        </a:solidFill>
        <a:latin typeface="+mn-lt"/>
        <a:ea typeface="+mn-ea"/>
        <a:cs typeface="+mn-cs"/>
      </a:defRPr>
    </a:lvl6pPr>
    <a:lvl7pPr marL="3226003" algn="l" defTabSz="1075334" rtl="0" eaLnBrk="1" latinLnBrk="0" hangingPunct="1">
      <a:defRPr kumimoji="1" sz="1411" kern="1200">
        <a:solidFill>
          <a:schemeClr val="tx1"/>
        </a:solidFill>
        <a:latin typeface="+mn-lt"/>
        <a:ea typeface="+mn-ea"/>
        <a:cs typeface="+mn-cs"/>
      </a:defRPr>
    </a:lvl7pPr>
    <a:lvl8pPr marL="3763670" algn="l" defTabSz="1075334" rtl="0" eaLnBrk="1" latinLnBrk="0" hangingPunct="1">
      <a:defRPr kumimoji="1" sz="1411" kern="1200">
        <a:solidFill>
          <a:schemeClr val="tx1"/>
        </a:solidFill>
        <a:latin typeface="+mn-lt"/>
        <a:ea typeface="+mn-ea"/>
        <a:cs typeface="+mn-cs"/>
      </a:defRPr>
    </a:lvl8pPr>
    <a:lvl9pPr marL="4301338" algn="l" defTabSz="1075334" rtl="0" eaLnBrk="1" latinLnBrk="0" hangingPunct="1">
      <a:defRPr kumimoji="1" sz="1411"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E7B6DA1-C4FB-EE42-ACCA-5E2B1662E50F}" type="slidenum">
              <a:rPr kumimoji="1" lang="ja-JP" altLang="en-US" smtClean="0"/>
              <a:t>1</a:t>
            </a:fld>
            <a:endParaRPr kumimoji="1" lang="ja-JP" altLang="en-US"/>
          </a:p>
        </p:txBody>
      </p:sp>
    </p:spTree>
    <p:extLst>
      <p:ext uri="{BB962C8B-B14F-4D97-AF65-F5344CB8AC3E}">
        <p14:creationId xmlns:p14="http://schemas.microsoft.com/office/powerpoint/2010/main" val="3070203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3E7B6DA1-C4FB-EE42-ACCA-5E2B1662E50F}" type="slidenum">
              <a:rPr kumimoji="1" lang="ja-JP" altLang="en-US" smtClean="0"/>
              <a:t>3</a:t>
            </a:fld>
            <a:endParaRPr kumimoji="1" lang="ja-JP" altLang="en-US"/>
          </a:p>
        </p:txBody>
      </p:sp>
    </p:spTree>
    <p:extLst>
      <p:ext uri="{BB962C8B-B14F-4D97-AF65-F5344CB8AC3E}">
        <p14:creationId xmlns:p14="http://schemas.microsoft.com/office/powerpoint/2010/main" val="949363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71C48A-6473-5E1B-D7B9-9988336C7BD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39EFC80-5F45-E113-6D0E-197F537D67D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FAC8BB3-5F1C-A6B3-C6D7-1F3A5BFF891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9B704AA-8D22-C723-5979-7636DC1072C4}"/>
              </a:ext>
            </a:extLst>
          </p:cNvPr>
          <p:cNvSpPr>
            <a:spLocks noGrp="1"/>
          </p:cNvSpPr>
          <p:nvPr>
            <p:ph type="sldNum" sz="quarter" idx="5"/>
          </p:nvPr>
        </p:nvSpPr>
        <p:spPr/>
        <p:txBody>
          <a:bodyPr/>
          <a:lstStyle/>
          <a:p>
            <a:fld id="{3E7B6DA1-C4FB-EE42-ACCA-5E2B1662E50F}" type="slidenum">
              <a:rPr kumimoji="1" lang="ja-JP" altLang="en-US" smtClean="0"/>
              <a:t>4</a:t>
            </a:fld>
            <a:endParaRPr kumimoji="1" lang="ja-JP" altLang="en-US"/>
          </a:p>
        </p:txBody>
      </p:sp>
    </p:spTree>
    <p:extLst>
      <p:ext uri="{BB962C8B-B14F-4D97-AF65-F5344CB8AC3E}">
        <p14:creationId xmlns:p14="http://schemas.microsoft.com/office/powerpoint/2010/main" val="631115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CCD7B-9906-47DF-6EDC-3A995867868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FF4F7C-8F60-29CB-D7AD-C37B0E4C2FD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FBEBC3-C81A-E032-8D9C-A46E9939DF5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3D0AA12-4D73-1BB6-4597-2751E44C3D10}"/>
              </a:ext>
            </a:extLst>
          </p:cNvPr>
          <p:cNvSpPr>
            <a:spLocks noGrp="1"/>
          </p:cNvSpPr>
          <p:nvPr>
            <p:ph type="sldNum" sz="quarter" idx="5"/>
          </p:nvPr>
        </p:nvSpPr>
        <p:spPr/>
        <p:txBody>
          <a:bodyPr/>
          <a:lstStyle/>
          <a:p>
            <a:fld id="{3E7B6DA1-C4FB-EE42-ACCA-5E2B1662E50F}" type="slidenum">
              <a:rPr kumimoji="1" lang="ja-JP" altLang="en-US" smtClean="0"/>
              <a:t>5</a:t>
            </a:fld>
            <a:endParaRPr kumimoji="1" lang="ja-JP" altLang="en-US"/>
          </a:p>
        </p:txBody>
      </p:sp>
    </p:spTree>
    <p:extLst>
      <p:ext uri="{BB962C8B-B14F-4D97-AF65-F5344CB8AC3E}">
        <p14:creationId xmlns:p14="http://schemas.microsoft.com/office/powerpoint/2010/main" val="3114732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08A2C9-0D37-D339-9BB9-00FBD70AC0A5}"/>
              </a:ext>
            </a:extLst>
          </p:cNvPr>
          <p:cNvSpPr>
            <a:spLocks noGrp="1"/>
          </p:cNvSpPr>
          <p:nvPr>
            <p:ph type="ctrTitle"/>
          </p:nvPr>
        </p:nvSpPr>
        <p:spPr>
          <a:xfrm>
            <a:off x="1600200" y="1571308"/>
            <a:ext cx="9601200" cy="3342640"/>
          </a:xfrm>
        </p:spPr>
        <p:txBody>
          <a:bodyPr anchor="b"/>
          <a:lstStyle>
            <a:lvl1pPr algn="ctr">
              <a:defRPr sz="63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D042B585-D9ED-7EC6-5BB1-B56495042949}"/>
              </a:ext>
            </a:extLst>
          </p:cNvPr>
          <p:cNvSpPr>
            <a:spLocks noGrp="1"/>
          </p:cNvSpPr>
          <p:nvPr>
            <p:ph type="subTitle" idx="1"/>
          </p:nvPr>
        </p:nvSpPr>
        <p:spPr>
          <a:xfrm>
            <a:off x="1600200" y="5042853"/>
            <a:ext cx="9601200" cy="2318067"/>
          </a:xfrm>
        </p:spPr>
        <p:txBody>
          <a:bodyPr/>
          <a:lstStyle>
            <a:lvl1pPr marL="0" indent="0" algn="ctr">
              <a:buNone/>
              <a:defRPr sz="2520"/>
            </a:lvl1pPr>
            <a:lvl2pPr marL="480060" indent="0" algn="ctr">
              <a:buNone/>
              <a:defRPr sz="2100"/>
            </a:lvl2pPr>
            <a:lvl3pPr marL="960120" indent="0" algn="ctr">
              <a:buNone/>
              <a:defRPr sz="1890"/>
            </a:lvl3pPr>
            <a:lvl4pPr marL="1440180" indent="0" algn="ctr">
              <a:buNone/>
              <a:defRPr sz="1680"/>
            </a:lvl4pPr>
            <a:lvl5pPr marL="1920240" indent="0" algn="ctr">
              <a:buNone/>
              <a:defRPr sz="1680"/>
            </a:lvl5pPr>
            <a:lvl6pPr marL="2400300" indent="0" algn="ctr">
              <a:buNone/>
              <a:defRPr sz="1680"/>
            </a:lvl6pPr>
            <a:lvl7pPr marL="2880360" indent="0" algn="ctr">
              <a:buNone/>
              <a:defRPr sz="1680"/>
            </a:lvl7pPr>
            <a:lvl8pPr marL="3360420" indent="0" algn="ctr">
              <a:buNone/>
              <a:defRPr sz="1680"/>
            </a:lvl8pPr>
            <a:lvl9pPr marL="3840480" indent="0" algn="ctr">
              <a:buNone/>
              <a:defRPr sz="168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79DB18AC-2B0B-A64A-7F45-0E997FEEBDCF}"/>
              </a:ext>
            </a:extLst>
          </p:cNvPr>
          <p:cNvSpPr>
            <a:spLocks noGrp="1"/>
          </p:cNvSpPr>
          <p:nvPr>
            <p:ph type="dt" sz="half" idx="10"/>
          </p:nvPr>
        </p:nvSpPr>
        <p:spPr/>
        <p:txBody>
          <a:bodyPr/>
          <a:lstStyle/>
          <a:p>
            <a:fld id="{4F96C6D8-364B-3A43-9F82-A8A0BFFEB2F8}" type="datetimeFigureOut">
              <a:rPr kumimoji="1" lang="ja-JP" altLang="en-US" smtClean="0"/>
              <a:t>2025/2/12</a:t>
            </a:fld>
            <a:endParaRPr kumimoji="1" lang="ja-JP" altLang="en-US"/>
          </a:p>
        </p:txBody>
      </p:sp>
      <p:sp>
        <p:nvSpPr>
          <p:cNvPr id="5" name="フッター プレースホルダー 4">
            <a:extLst>
              <a:ext uri="{FF2B5EF4-FFF2-40B4-BE49-F238E27FC236}">
                <a16:creationId xmlns:a16="http://schemas.microsoft.com/office/drawing/2014/main" id="{538183A2-89FC-8C2F-DD51-6F3E3B74EBF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C76F6C3-E92C-4B29-0836-3629CDF2F688}"/>
              </a:ext>
            </a:extLst>
          </p:cNvPr>
          <p:cNvSpPr>
            <a:spLocks noGrp="1"/>
          </p:cNvSpPr>
          <p:nvPr>
            <p:ph type="sldNum" sz="quarter" idx="12"/>
          </p:nvPr>
        </p:nvSpPr>
        <p:spPr/>
        <p:txBody>
          <a:body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2257674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E2B4102-4B24-05A9-2350-386F1BA032B2}"/>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304E94E-1F2E-3D55-D3DF-83553893C1B7}"/>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8F3709B-703D-4355-5EA6-8FFF6D1C8302}"/>
              </a:ext>
            </a:extLst>
          </p:cNvPr>
          <p:cNvSpPr>
            <a:spLocks noGrp="1"/>
          </p:cNvSpPr>
          <p:nvPr>
            <p:ph type="dt" sz="half" idx="10"/>
          </p:nvPr>
        </p:nvSpPr>
        <p:spPr/>
        <p:txBody>
          <a:bodyPr/>
          <a:lstStyle/>
          <a:p>
            <a:fld id="{4F96C6D8-364B-3A43-9F82-A8A0BFFEB2F8}" type="datetimeFigureOut">
              <a:rPr kumimoji="1" lang="ja-JP" altLang="en-US" smtClean="0"/>
              <a:t>2025/2/12</a:t>
            </a:fld>
            <a:endParaRPr kumimoji="1" lang="ja-JP" altLang="en-US"/>
          </a:p>
        </p:txBody>
      </p:sp>
      <p:sp>
        <p:nvSpPr>
          <p:cNvPr id="5" name="フッター プレースホルダー 4">
            <a:extLst>
              <a:ext uri="{FF2B5EF4-FFF2-40B4-BE49-F238E27FC236}">
                <a16:creationId xmlns:a16="http://schemas.microsoft.com/office/drawing/2014/main" id="{8EC54187-1465-793F-ED16-04ABF0A5FE3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643F4E1-2AA8-284B-5C0A-0E26D5A49DE6}"/>
              </a:ext>
            </a:extLst>
          </p:cNvPr>
          <p:cNvSpPr>
            <a:spLocks noGrp="1"/>
          </p:cNvSpPr>
          <p:nvPr>
            <p:ph type="sldNum" sz="quarter" idx="12"/>
          </p:nvPr>
        </p:nvSpPr>
        <p:spPr/>
        <p:txBody>
          <a:body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10839194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9B0B9C7F-00A7-CB75-D989-F0CA49A88416}"/>
              </a:ext>
            </a:extLst>
          </p:cNvPr>
          <p:cNvSpPr>
            <a:spLocks noGrp="1"/>
          </p:cNvSpPr>
          <p:nvPr>
            <p:ph type="title" orient="vert"/>
          </p:nvPr>
        </p:nvSpPr>
        <p:spPr>
          <a:xfrm>
            <a:off x="9161145" y="511175"/>
            <a:ext cx="2760345" cy="8136573"/>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B953FBE3-264A-7698-85E5-C096CC77E546}"/>
              </a:ext>
            </a:extLst>
          </p:cNvPr>
          <p:cNvSpPr>
            <a:spLocks noGrp="1"/>
          </p:cNvSpPr>
          <p:nvPr>
            <p:ph type="body" orient="vert" idx="1"/>
          </p:nvPr>
        </p:nvSpPr>
        <p:spPr>
          <a:xfrm>
            <a:off x="880110" y="511175"/>
            <a:ext cx="8121015" cy="8136573"/>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7F3B61D-D675-9C16-5F06-D997C6105A65}"/>
              </a:ext>
            </a:extLst>
          </p:cNvPr>
          <p:cNvSpPr>
            <a:spLocks noGrp="1"/>
          </p:cNvSpPr>
          <p:nvPr>
            <p:ph type="dt" sz="half" idx="10"/>
          </p:nvPr>
        </p:nvSpPr>
        <p:spPr/>
        <p:txBody>
          <a:bodyPr/>
          <a:lstStyle/>
          <a:p>
            <a:fld id="{4F96C6D8-364B-3A43-9F82-A8A0BFFEB2F8}" type="datetimeFigureOut">
              <a:rPr kumimoji="1" lang="ja-JP" altLang="en-US" smtClean="0"/>
              <a:t>2025/2/12</a:t>
            </a:fld>
            <a:endParaRPr kumimoji="1" lang="ja-JP" altLang="en-US"/>
          </a:p>
        </p:txBody>
      </p:sp>
      <p:sp>
        <p:nvSpPr>
          <p:cNvPr id="5" name="フッター プレースホルダー 4">
            <a:extLst>
              <a:ext uri="{FF2B5EF4-FFF2-40B4-BE49-F238E27FC236}">
                <a16:creationId xmlns:a16="http://schemas.microsoft.com/office/drawing/2014/main" id="{31856B90-6FDB-CB01-0F31-65FD6D8D439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47907B8-6F37-0719-9392-9F33EA59224F}"/>
              </a:ext>
            </a:extLst>
          </p:cNvPr>
          <p:cNvSpPr>
            <a:spLocks noGrp="1"/>
          </p:cNvSpPr>
          <p:nvPr>
            <p:ph type="sldNum" sz="quarter" idx="12"/>
          </p:nvPr>
        </p:nvSpPr>
        <p:spPr/>
        <p:txBody>
          <a:body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1608596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838A3D-5ECB-9303-8C22-8229900E729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BBB6A1C-D43F-D74A-7578-98E9C7F0FCF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21651E5-3ED1-144C-95BB-4BE704FE852D}"/>
              </a:ext>
            </a:extLst>
          </p:cNvPr>
          <p:cNvSpPr>
            <a:spLocks noGrp="1"/>
          </p:cNvSpPr>
          <p:nvPr>
            <p:ph type="dt" sz="half" idx="10"/>
          </p:nvPr>
        </p:nvSpPr>
        <p:spPr/>
        <p:txBody>
          <a:bodyPr/>
          <a:lstStyle/>
          <a:p>
            <a:fld id="{4F96C6D8-364B-3A43-9F82-A8A0BFFEB2F8}" type="datetimeFigureOut">
              <a:rPr kumimoji="1" lang="ja-JP" altLang="en-US" smtClean="0"/>
              <a:t>2025/2/12</a:t>
            </a:fld>
            <a:endParaRPr kumimoji="1" lang="ja-JP" altLang="en-US"/>
          </a:p>
        </p:txBody>
      </p:sp>
      <p:sp>
        <p:nvSpPr>
          <p:cNvPr id="5" name="フッター プレースホルダー 4">
            <a:extLst>
              <a:ext uri="{FF2B5EF4-FFF2-40B4-BE49-F238E27FC236}">
                <a16:creationId xmlns:a16="http://schemas.microsoft.com/office/drawing/2014/main" id="{241042E3-7D68-4098-0ABF-A5A814323E5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A4668DE-429B-16DF-1FF5-6E65F32BB465}"/>
              </a:ext>
            </a:extLst>
          </p:cNvPr>
          <p:cNvSpPr>
            <a:spLocks noGrp="1"/>
          </p:cNvSpPr>
          <p:nvPr>
            <p:ph type="sldNum" sz="quarter" idx="12"/>
          </p:nvPr>
        </p:nvSpPr>
        <p:spPr/>
        <p:txBody>
          <a:body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3092112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B62598-6530-9EDC-CCD5-13ACF4D04BD3}"/>
              </a:ext>
            </a:extLst>
          </p:cNvPr>
          <p:cNvSpPr>
            <a:spLocks noGrp="1"/>
          </p:cNvSpPr>
          <p:nvPr>
            <p:ph type="title"/>
          </p:nvPr>
        </p:nvSpPr>
        <p:spPr>
          <a:xfrm>
            <a:off x="873442" y="2393634"/>
            <a:ext cx="11041380" cy="3993832"/>
          </a:xfrm>
        </p:spPr>
        <p:txBody>
          <a:bodyPr anchor="b"/>
          <a:lstStyle>
            <a:lvl1pPr>
              <a:defRPr sz="63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D018012-61CC-132B-0C0A-C1F7FD9EA24A}"/>
              </a:ext>
            </a:extLst>
          </p:cNvPr>
          <p:cNvSpPr>
            <a:spLocks noGrp="1"/>
          </p:cNvSpPr>
          <p:nvPr>
            <p:ph type="body" idx="1"/>
          </p:nvPr>
        </p:nvSpPr>
        <p:spPr>
          <a:xfrm>
            <a:off x="873442" y="6425249"/>
            <a:ext cx="11041380" cy="2100262"/>
          </a:xfrm>
        </p:spPr>
        <p:txBody>
          <a:bodyPr/>
          <a:lstStyle>
            <a:lvl1pPr marL="0" indent="0">
              <a:buNone/>
              <a:defRPr sz="2520">
                <a:solidFill>
                  <a:schemeClr val="tx1">
                    <a:tint val="82000"/>
                  </a:schemeClr>
                </a:solidFill>
              </a:defRPr>
            </a:lvl1pPr>
            <a:lvl2pPr marL="480060" indent="0">
              <a:buNone/>
              <a:defRPr sz="2100">
                <a:solidFill>
                  <a:schemeClr val="tx1">
                    <a:tint val="82000"/>
                  </a:schemeClr>
                </a:solidFill>
              </a:defRPr>
            </a:lvl2pPr>
            <a:lvl3pPr marL="960120" indent="0">
              <a:buNone/>
              <a:defRPr sz="1890">
                <a:solidFill>
                  <a:schemeClr val="tx1">
                    <a:tint val="82000"/>
                  </a:schemeClr>
                </a:solidFill>
              </a:defRPr>
            </a:lvl3pPr>
            <a:lvl4pPr marL="1440180" indent="0">
              <a:buNone/>
              <a:defRPr sz="1680">
                <a:solidFill>
                  <a:schemeClr val="tx1">
                    <a:tint val="82000"/>
                  </a:schemeClr>
                </a:solidFill>
              </a:defRPr>
            </a:lvl4pPr>
            <a:lvl5pPr marL="1920240" indent="0">
              <a:buNone/>
              <a:defRPr sz="1680">
                <a:solidFill>
                  <a:schemeClr val="tx1">
                    <a:tint val="82000"/>
                  </a:schemeClr>
                </a:solidFill>
              </a:defRPr>
            </a:lvl5pPr>
            <a:lvl6pPr marL="2400300" indent="0">
              <a:buNone/>
              <a:defRPr sz="1680">
                <a:solidFill>
                  <a:schemeClr val="tx1">
                    <a:tint val="82000"/>
                  </a:schemeClr>
                </a:solidFill>
              </a:defRPr>
            </a:lvl6pPr>
            <a:lvl7pPr marL="2880360" indent="0">
              <a:buNone/>
              <a:defRPr sz="1680">
                <a:solidFill>
                  <a:schemeClr val="tx1">
                    <a:tint val="82000"/>
                  </a:schemeClr>
                </a:solidFill>
              </a:defRPr>
            </a:lvl7pPr>
            <a:lvl8pPr marL="3360420" indent="0">
              <a:buNone/>
              <a:defRPr sz="1680">
                <a:solidFill>
                  <a:schemeClr val="tx1">
                    <a:tint val="82000"/>
                  </a:schemeClr>
                </a:solidFill>
              </a:defRPr>
            </a:lvl8pPr>
            <a:lvl9pPr marL="3840480" indent="0">
              <a:buNone/>
              <a:defRPr sz="168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1E3967E-A0C5-E6EC-6187-D7191A9D33AE}"/>
              </a:ext>
            </a:extLst>
          </p:cNvPr>
          <p:cNvSpPr>
            <a:spLocks noGrp="1"/>
          </p:cNvSpPr>
          <p:nvPr>
            <p:ph type="dt" sz="half" idx="10"/>
          </p:nvPr>
        </p:nvSpPr>
        <p:spPr/>
        <p:txBody>
          <a:bodyPr/>
          <a:lstStyle/>
          <a:p>
            <a:fld id="{4F96C6D8-364B-3A43-9F82-A8A0BFFEB2F8}" type="datetimeFigureOut">
              <a:rPr kumimoji="1" lang="ja-JP" altLang="en-US" smtClean="0"/>
              <a:t>2025/2/12</a:t>
            </a:fld>
            <a:endParaRPr kumimoji="1" lang="ja-JP" altLang="en-US"/>
          </a:p>
        </p:txBody>
      </p:sp>
      <p:sp>
        <p:nvSpPr>
          <p:cNvPr id="5" name="フッター プレースホルダー 4">
            <a:extLst>
              <a:ext uri="{FF2B5EF4-FFF2-40B4-BE49-F238E27FC236}">
                <a16:creationId xmlns:a16="http://schemas.microsoft.com/office/drawing/2014/main" id="{6448D051-77EF-4B61-FF39-40B0FD8B0B4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78A2AC7-06D5-2D36-F657-481A34FD2A32}"/>
              </a:ext>
            </a:extLst>
          </p:cNvPr>
          <p:cNvSpPr>
            <a:spLocks noGrp="1"/>
          </p:cNvSpPr>
          <p:nvPr>
            <p:ph type="sldNum" sz="quarter" idx="12"/>
          </p:nvPr>
        </p:nvSpPr>
        <p:spPr/>
        <p:txBody>
          <a:body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2689368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E8AF172-1B74-94EC-8262-1738DF4B47F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F810DF5-D030-7908-9D7B-F264F8CB69EA}"/>
              </a:ext>
            </a:extLst>
          </p:cNvPr>
          <p:cNvSpPr>
            <a:spLocks noGrp="1"/>
          </p:cNvSpPr>
          <p:nvPr>
            <p:ph sz="half" idx="1"/>
          </p:nvPr>
        </p:nvSpPr>
        <p:spPr>
          <a:xfrm>
            <a:off x="880110" y="2555875"/>
            <a:ext cx="5440680" cy="6091873"/>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833C59C2-3734-6859-1A8D-CDCD51FA04CF}"/>
              </a:ext>
            </a:extLst>
          </p:cNvPr>
          <p:cNvSpPr>
            <a:spLocks noGrp="1"/>
          </p:cNvSpPr>
          <p:nvPr>
            <p:ph sz="half" idx="2"/>
          </p:nvPr>
        </p:nvSpPr>
        <p:spPr>
          <a:xfrm>
            <a:off x="6480810" y="2555875"/>
            <a:ext cx="5440680" cy="6091873"/>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6BADF8A0-059A-4156-8A5C-08ABBA33EAC7}"/>
              </a:ext>
            </a:extLst>
          </p:cNvPr>
          <p:cNvSpPr>
            <a:spLocks noGrp="1"/>
          </p:cNvSpPr>
          <p:nvPr>
            <p:ph type="dt" sz="half" idx="10"/>
          </p:nvPr>
        </p:nvSpPr>
        <p:spPr/>
        <p:txBody>
          <a:bodyPr/>
          <a:lstStyle/>
          <a:p>
            <a:fld id="{4F96C6D8-364B-3A43-9F82-A8A0BFFEB2F8}" type="datetimeFigureOut">
              <a:rPr kumimoji="1" lang="ja-JP" altLang="en-US" smtClean="0"/>
              <a:t>2025/2/12</a:t>
            </a:fld>
            <a:endParaRPr kumimoji="1" lang="ja-JP" altLang="en-US"/>
          </a:p>
        </p:txBody>
      </p:sp>
      <p:sp>
        <p:nvSpPr>
          <p:cNvPr id="6" name="フッター プレースホルダー 5">
            <a:extLst>
              <a:ext uri="{FF2B5EF4-FFF2-40B4-BE49-F238E27FC236}">
                <a16:creationId xmlns:a16="http://schemas.microsoft.com/office/drawing/2014/main" id="{A46ADD0C-3B6D-F408-CE2D-D6256820A05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EC2D6E7-6B38-2B98-D8DB-F6C07B4697A0}"/>
              </a:ext>
            </a:extLst>
          </p:cNvPr>
          <p:cNvSpPr>
            <a:spLocks noGrp="1"/>
          </p:cNvSpPr>
          <p:nvPr>
            <p:ph type="sldNum" sz="quarter" idx="12"/>
          </p:nvPr>
        </p:nvSpPr>
        <p:spPr/>
        <p:txBody>
          <a:body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19815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58A2D3-C5B1-77E8-BAF3-A47A9119664D}"/>
              </a:ext>
            </a:extLst>
          </p:cNvPr>
          <p:cNvSpPr>
            <a:spLocks noGrp="1"/>
          </p:cNvSpPr>
          <p:nvPr>
            <p:ph type="title"/>
          </p:nvPr>
        </p:nvSpPr>
        <p:spPr>
          <a:xfrm>
            <a:off x="881777" y="511176"/>
            <a:ext cx="11041380" cy="1855788"/>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628A5F1-48BB-ED5E-7504-1549B5A8E1ED}"/>
              </a:ext>
            </a:extLst>
          </p:cNvPr>
          <p:cNvSpPr>
            <a:spLocks noGrp="1"/>
          </p:cNvSpPr>
          <p:nvPr>
            <p:ph type="body" idx="1"/>
          </p:nvPr>
        </p:nvSpPr>
        <p:spPr>
          <a:xfrm>
            <a:off x="881778" y="2353628"/>
            <a:ext cx="5415676"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ABCF6FC4-042B-CD12-5119-73C8F49C74F6}"/>
              </a:ext>
            </a:extLst>
          </p:cNvPr>
          <p:cNvSpPr>
            <a:spLocks noGrp="1"/>
          </p:cNvSpPr>
          <p:nvPr>
            <p:ph sz="half" idx="2"/>
          </p:nvPr>
        </p:nvSpPr>
        <p:spPr>
          <a:xfrm>
            <a:off x="881778" y="3507105"/>
            <a:ext cx="5415676" cy="5158423"/>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A520150-D7EB-41D0-3FDB-B803E292729A}"/>
              </a:ext>
            </a:extLst>
          </p:cNvPr>
          <p:cNvSpPr>
            <a:spLocks noGrp="1"/>
          </p:cNvSpPr>
          <p:nvPr>
            <p:ph type="body" sz="quarter" idx="3"/>
          </p:nvPr>
        </p:nvSpPr>
        <p:spPr>
          <a:xfrm>
            <a:off x="6480810" y="2353628"/>
            <a:ext cx="5442347"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B1B54633-696D-4AB8-6A28-F2D21ED826FE}"/>
              </a:ext>
            </a:extLst>
          </p:cNvPr>
          <p:cNvSpPr>
            <a:spLocks noGrp="1"/>
          </p:cNvSpPr>
          <p:nvPr>
            <p:ph sz="quarter" idx="4"/>
          </p:nvPr>
        </p:nvSpPr>
        <p:spPr>
          <a:xfrm>
            <a:off x="6480810" y="3507105"/>
            <a:ext cx="5442347" cy="5158423"/>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E773CB44-8910-79F5-1396-D71839F75998}"/>
              </a:ext>
            </a:extLst>
          </p:cNvPr>
          <p:cNvSpPr>
            <a:spLocks noGrp="1"/>
          </p:cNvSpPr>
          <p:nvPr>
            <p:ph type="dt" sz="half" idx="10"/>
          </p:nvPr>
        </p:nvSpPr>
        <p:spPr/>
        <p:txBody>
          <a:bodyPr/>
          <a:lstStyle/>
          <a:p>
            <a:fld id="{4F96C6D8-364B-3A43-9F82-A8A0BFFEB2F8}" type="datetimeFigureOut">
              <a:rPr kumimoji="1" lang="ja-JP" altLang="en-US" smtClean="0"/>
              <a:t>2025/2/12</a:t>
            </a:fld>
            <a:endParaRPr kumimoji="1" lang="ja-JP" altLang="en-US"/>
          </a:p>
        </p:txBody>
      </p:sp>
      <p:sp>
        <p:nvSpPr>
          <p:cNvPr id="8" name="フッター プレースホルダー 7">
            <a:extLst>
              <a:ext uri="{FF2B5EF4-FFF2-40B4-BE49-F238E27FC236}">
                <a16:creationId xmlns:a16="http://schemas.microsoft.com/office/drawing/2014/main" id="{B2003E79-5BD7-89E0-6DD5-A12FD38C1371}"/>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B42B1A48-800F-39DA-F129-DB1BCF6F736F}"/>
              </a:ext>
            </a:extLst>
          </p:cNvPr>
          <p:cNvSpPr>
            <a:spLocks noGrp="1"/>
          </p:cNvSpPr>
          <p:nvPr>
            <p:ph type="sldNum" sz="quarter" idx="12"/>
          </p:nvPr>
        </p:nvSpPr>
        <p:spPr/>
        <p:txBody>
          <a:body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2406423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0E1995-643A-586D-00C9-B07E872DE46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A54F687-4398-0F0B-8457-E26913650756}"/>
              </a:ext>
            </a:extLst>
          </p:cNvPr>
          <p:cNvSpPr>
            <a:spLocks noGrp="1"/>
          </p:cNvSpPr>
          <p:nvPr>
            <p:ph type="dt" sz="half" idx="10"/>
          </p:nvPr>
        </p:nvSpPr>
        <p:spPr/>
        <p:txBody>
          <a:bodyPr/>
          <a:lstStyle/>
          <a:p>
            <a:fld id="{4F96C6D8-364B-3A43-9F82-A8A0BFFEB2F8}" type="datetimeFigureOut">
              <a:rPr kumimoji="1" lang="ja-JP" altLang="en-US" smtClean="0"/>
              <a:t>2025/2/12</a:t>
            </a:fld>
            <a:endParaRPr kumimoji="1" lang="ja-JP" altLang="en-US"/>
          </a:p>
        </p:txBody>
      </p:sp>
      <p:sp>
        <p:nvSpPr>
          <p:cNvPr id="4" name="フッター プレースホルダー 3">
            <a:extLst>
              <a:ext uri="{FF2B5EF4-FFF2-40B4-BE49-F238E27FC236}">
                <a16:creationId xmlns:a16="http://schemas.microsoft.com/office/drawing/2014/main" id="{EC301222-6537-AE12-E840-0B8D781E569A}"/>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8E60200A-18ED-CF3D-26C2-67483C5B67FF}"/>
              </a:ext>
            </a:extLst>
          </p:cNvPr>
          <p:cNvSpPr>
            <a:spLocks noGrp="1"/>
          </p:cNvSpPr>
          <p:nvPr>
            <p:ph type="sldNum" sz="quarter" idx="12"/>
          </p:nvPr>
        </p:nvSpPr>
        <p:spPr/>
        <p:txBody>
          <a:body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195656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E0A56AF9-68F2-3384-E00E-876ABE9CD754}"/>
              </a:ext>
            </a:extLst>
          </p:cNvPr>
          <p:cNvSpPr>
            <a:spLocks noGrp="1"/>
          </p:cNvSpPr>
          <p:nvPr>
            <p:ph type="dt" sz="half" idx="10"/>
          </p:nvPr>
        </p:nvSpPr>
        <p:spPr/>
        <p:txBody>
          <a:bodyPr/>
          <a:lstStyle/>
          <a:p>
            <a:fld id="{4F96C6D8-364B-3A43-9F82-A8A0BFFEB2F8}" type="datetimeFigureOut">
              <a:rPr kumimoji="1" lang="ja-JP" altLang="en-US" smtClean="0"/>
              <a:t>2025/2/12</a:t>
            </a:fld>
            <a:endParaRPr kumimoji="1" lang="ja-JP" altLang="en-US"/>
          </a:p>
        </p:txBody>
      </p:sp>
      <p:sp>
        <p:nvSpPr>
          <p:cNvPr id="3" name="フッター プレースホルダー 2">
            <a:extLst>
              <a:ext uri="{FF2B5EF4-FFF2-40B4-BE49-F238E27FC236}">
                <a16:creationId xmlns:a16="http://schemas.microsoft.com/office/drawing/2014/main" id="{3E6B07A6-6DEC-1522-BEBB-ACF7940E8A74}"/>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0C5310B-5C96-0824-ED63-D8F2556AD3F7}"/>
              </a:ext>
            </a:extLst>
          </p:cNvPr>
          <p:cNvSpPr>
            <a:spLocks noGrp="1"/>
          </p:cNvSpPr>
          <p:nvPr>
            <p:ph type="sldNum" sz="quarter" idx="12"/>
          </p:nvPr>
        </p:nvSpPr>
        <p:spPr/>
        <p:txBody>
          <a:body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2388739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4D2286-BCE0-AB30-0F8A-9E407A0BFAEF}"/>
              </a:ext>
            </a:extLst>
          </p:cNvPr>
          <p:cNvSpPr>
            <a:spLocks noGrp="1"/>
          </p:cNvSpPr>
          <p:nvPr>
            <p:ph type="title"/>
          </p:nvPr>
        </p:nvSpPr>
        <p:spPr>
          <a:xfrm>
            <a:off x="881778" y="640080"/>
            <a:ext cx="4128849" cy="2240280"/>
          </a:xfrm>
        </p:spPr>
        <p:txBody>
          <a:bodyPr anchor="b"/>
          <a:lstStyle>
            <a:lvl1pPr>
              <a:defRPr sz="336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5D89DD0-AD76-2703-5441-6C1C3C21A546}"/>
              </a:ext>
            </a:extLst>
          </p:cNvPr>
          <p:cNvSpPr>
            <a:spLocks noGrp="1"/>
          </p:cNvSpPr>
          <p:nvPr>
            <p:ph idx="1"/>
          </p:nvPr>
        </p:nvSpPr>
        <p:spPr>
          <a:xfrm>
            <a:off x="5442347" y="1382396"/>
            <a:ext cx="6480810" cy="6823075"/>
          </a:xfrm>
        </p:spPr>
        <p:txBody>
          <a:bodyPr/>
          <a:lstStyle>
            <a:lvl1pPr>
              <a:defRPr sz="3360"/>
            </a:lvl1pPr>
            <a:lvl2pPr>
              <a:defRPr sz="2940"/>
            </a:lvl2pPr>
            <a:lvl3pPr>
              <a:defRPr sz="2520"/>
            </a:lvl3pPr>
            <a:lvl4pPr>
              <a:defRPr sz="2100"/>
            </a:lvl4pPr>
            <a:lvl5pPr>
              <a:defRPr sz="2100"/>
            </a:lvl5pPr>
            <a:lvl6pPr>
              <a:defRPr sz="2100"/>
            </a:lvl6pPr>
            <a:lvl7pPr>
              <a:defRPr sz="2100"/>
            </a:lvl7pPr>
            <a:lvl8pPr>
              <a:defRPr sz="2100"/>
            </a:lvl8pPr>
            <a:lvl9pPr>
              <a:defRPr sz="21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C46372D-E49B-425D-C723-D25A3A4A8FAC}"/>
              </a:ext>
            </a:extLst>
          </p:cNvPr>
          <p:cNvSpPr>
            <a:spLocks noGrp="1"/>
          </p:cNvSpPr>
          <p:nvPr>
            <p:ph type="body" sz="half" idx="2"/>
          </p:nvPr>
        </p:nvSpPr>
        <p:spPr>
          <a:xfrm>
            <a:off x="881778" y="2880360"/>
            <a:ext cx="4128849"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6807E0E0-856B-A85E-3731-138E2EDE722F}"/>
              </a:ext>
            </a:extLst>
          </p:cNvPr>
          <p:cNvSpPr>
            <a:spLocks noGrp="1"/>
          </p:cNvSpPr>
          <p:nvPr>
            <p:ph type="dt" sz="half" idx="10"/>
          </p:nvPr>
        </p:nvSpPr>
        <p:spPr/>
        <p:txBody>
          <a:bodyPr/>
          <a:lstStyle/>
          <a:p>
            <a:fld id="{4F96C6D8-364B-3A43-9F82-A8A0BFFEB2F8}" type="datetimeFigureOut">
              <a:rPr kumimoji="1" lang="ja-JP" altLang="en-US" smtClean="0"/>
              <a:t>2025/2/12</a:t>
            </a:fld>
            <a:endParaRPr kumimoji="1" lang="ja-JP" altLang="en-US"/>
          </a:p>
        </p:txBody>
      </p:sp>
      <p:sp>
        <p:nvSpPr>
          <p:cNvPr id="6" name="フッター プレースホルダー 5">
            <a:extLst>
              <a:ext uri="{FF2B5EF4-FFF2-40B4-BE49-F238E27FC236}">
                <a16:creationId xmlns:a16="http://schemas.microsoft.com/office/drawing/2014/main" id="{0004F2FB-6976-5BD6-F05F-B89141C89F3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D5FCC67-E7B4-DD27-349D-2A9325FAFEB1}"/>
              </a:ext>
            </a:extLst>
          </p:cNvPr>
          <p:cNvSpPr>
            <a:spLocks noGrp="1"/>
          </p:cNvSpPr>
          <p:nvPr>
            <p:ph type="sldNum" sz="quarter" idx="12"/>
          </p:nvPr>
        </p:nvSpPr>
        <p:spPr/>
        <p:txBody>
          <a:body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1632834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B0E83E0-D3F1-CF15-CC9B-9D19251E35D8}"/>
              </a:ext>
            </a:extLst>
          </p:cNvPr>
          <p:cNvSpPr>
            <a:spLocks noGrp="1"/>
          </p:cNvSpPr>
          <p:nvPr>
            <p:ph type="title"/>
          </p:nvPr>
        </p:nvSpPr>
        <p:spPr>
          <a:xfrm>
            <a:off x="881778" y="640080"/>
            <a:ext cx="4128849" cy="2240280"/>
          </a:xfrm>
        </p:spPr>
        <p:txBody>
          <a:bodyPr anchor="b"/>
          <a:lstStyle>
            <a:lvl1pPr>
              <a:defRPr sz="336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701247E6-79F4-DF39-0A5A-7AB63079C136}"/>
              </a:ext>
            </a:extLst>
          </p:cNvPr>
          <p:cNvSpPr>
            <a:spLocks noGrp="1"/>
          </p:cNvSpPr>
          <p:nvPr>
            <p:ph type="pic" idx="1"/>
          </p:nvPr>
        </p:nvSpPr>
        <p:spPr>
          <a:xfrm>
            <a:off x="5442347" y="1382396"/>
            <a:ext cx="6480810" cy="6823075"/>
          </a:xfrm>
        </p:spPr>
        <p:txBody>
          <a:bodyPr/>
          <a:lstStyle>
            <a:lvl1pPr marL="0" indent="0">
              <a:buNone/>
              <a:defRPr sz="3360"/>
            </a:lvl1pPr>
            <a:lvl2pPr marL="480060" indent="0">
              <a:buNone/>
              <a:defRPr sz="2940"/>
            </a:lvl2pPr>
            <a:lvl3pPr marL="960120" indent="0">
              <a:buNone/>
              <a:defRPr sz="2520"/>
            </a:lvl3pPr>
            <a:lvl4pPr marL="1440180" indent="0">
              <a:buNone/>
              <a:defRPr sz="2100"/>
            </a:lvl4pPr>
            <a:lvl5pPr marL="1920240" indent="0">
              <a:buNone/>
              <a:defRPr sz="2100"/>
            </a:lvl5pPr>
            <a:lvl6pPr marL="2400300" indent="0">
              <a:buNone/>
              <a:defRPr sz="2100"/>
            </a:lvl6pPr>
            <a:lvl7pPr marL="2880360" indent="0">
              <a:buNone/>
              <a:defRPr sz="2100"/>
            </a:lvl7pPr>
            <a:lvl8pPr marL="3360420" indent="0">
              <a:buNone/>
              <a:defRPr sz="2100"/>
            </a:lvl8pPr>
            <a:lvl9pPr marL="3840480" indent="0">
              <a:buNone/>
              <a:defRPr sz="2100"/>
            </a:lvl9pPr>
          </a:lstStyle>
          <a:p>
            <a:endParaRPr kumimoji="1" lang="ja-JP" altLang="en-US"/>
          </a:p>
        </p:txBody>
      </p:sp>
      <p:sp>
        <p:nvSpPr>
          <p:cNvPr id="4" name="テキスト プレースホルダー 3">
            <a:extLst>
              <a:ext uri="{FF2B5EF4-FFF2-40B4-BE49-F238E27FC236}">
                <a16:creationId xmlns:a16="http://schemas.microsoft.com/office/drawing/2014/main" id="{69F20AAB-2A21-1CE0-3844-34C91DAB86E3}"/>
              </a:ext>
            </a:extLst>
          </p:cNvPr>
          <p:cNvSpPr>
            <a:spLocks noGrp="1"/>
          </p:cNvSpPr>
          <p:nvPr>
            <p:ph type="body" sz="half" idx="2"/>
          </p:nvPr>
        </p:nvSpPr>
        <p:spPr>
          <a:xfrm>
            <a:off x="881778" y="2880360"/>
            <a:ext cx="4128849"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D020EE9-0735-341E-49E8-02909C137202}"/>
              </a:ext>
            </a:extLst>
          </p:cNvPr>
          <p:cNvSpPr>
            <a:spLocks noGrp="1"/>
          </p:cNvSpPr>
          <p:nvPr>
            <p:ph type="dt" sz="half" idx="10"/>
          </p:nvPr>
        </p:nvSpPr>
        <p:spPr/>
        <p:txBody>
          <a:bodyPr/>
          <a:lstStyle/>
          <a:p>
            <a:fld id="{4F96C6D8-364B-3A43-9F82-A8A0BFFEB2F8}" type="datetimeFigureOut">
              <a:rPr kumimoji="1" lang="ja-JP" altLang="en-US" smtClean="0"/>
              <a:t>2025/2/12</a:t>
            </a:fld>
            <a:endParaRPr kumimoji="1" lang="ja-JP" altLang="en-US"/>
          </a:p>
        </p:txBody>
      </p:sp>
      <p:sp>
        <p:nvSpPr>
          <p:cNvPr id="6" name="フッター プレースホルダー 5">
            <a:extLst>
              <a:ext uri="{FF2B5EF4-FFF2-40B4-BE49-F238E27FC236}">
                <a16:creationId xmlns:a16="http://schemas.microsoft.com/office/drawing/2014/main" id="{02ABE16A-218B-AE58-9A41-63654FFE5C8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3D982FB-C8D9-5C5D-6E71-060E53E10D25}"/>
              </a:ext>
            </a:extLst>
          </p:cNvPr>
          <p:cNvSpPr>
            <a:spLocks noGrp="1"/>
          </p:cNvSpPr>
          <p:nvPr>
            <p:ph type="sldNum" sz="quarter" idx="12"/>
          </p:nvPr>
        </p:nvSpPr>
        <p:spPr/>
        <p:txBody>
          <a:body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5250003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13A314C-C63D-CC3F-85A8-93A1A62B8B9D}"/>
              </a:ext>
            </a:extLst>
          </p:cNvPr>
          <p:cNvSpPr>
            <a:spLocks noGrp="1"/>
          </p:cNvSpPr>
          <p:nvPr>
            <p:ph type="title"/>
          </p:nvPr>
        </p:nvSpPr>
        <p:spPr>
          <a:xfrm>
            <a:off x="880110" y="511176"/>
            <a:ext cx="11041380" cy="1855788"/>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33B3E51-6763-E6B0-4EDE-6E193E7CE72A}"/>
              </a:ext>
            </a:extLst>
          </p:cNvPr>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5C293E7-DBC8-BD8F-9688-485ADF7205D4}"/>
              </a:ext>
            </a:extLst>
          </p:cNvPr>
          <p:cNvSpPr>
            <a:spLocks noGrp="1"/>
          </p:cNvSpPr>
          <p:nvPr>
            <p:ph type="dt" sz="half" idx="2"/>
          </p:nvPr>
        </p:nvSpPr>
        <p:spPr>
          <a:xfrm>
            <a:off x="880110" y="8898891"/>
            <a:ext cx="2880360" cy="511175"/>
          </a:xfrm>
          <a:prstGeom prst="rect">
            <a:avLst/>
          </a:prstGeom>
        </p:spPr>
        <p:txBody>
          <a:bodyPr vert="horz" lIns="91440" tIns="45720" rIns="91440" bIns="45720" rtlCol="0" anchor="ctr"/>
          <a:lstStyle>
            <a:lvl1pPr algn="l">
              <a:defRPr sz="1260">
                <a:solidFill>
                  <a:schemeClr val="tx1">
                    <a:tint val="82000"/>
                  </a:schemeClr>
                </a:solidFill>
              </a:defRPr>
            </a:lvl1pPr>
          </a:lstStyle>
          <a:p>
            <a:fld id="{4F96C6D8-364B-3A43-9F82-A8A0BFFEB2F8}" type="datetimeFigureOut">
              <a:rPr kumimoji="1" lang="ja-JP" altLang="en-US" smtClean="0"/>
              <a:t>2025/2/12</a:t>
            </a:fld>
            <a:endParaRPr kumimoji="1" lang="ja-JP" altLang="en-US"/>
          </a:p>
        </p:txBody>
      </p:sp>
      <p:sp>
        <p:nvSpPr>
          <p:cNvPr id="5" name="フッター プレースホルダー 4">
            <a:extLst>
              <a:ext uri="{FF2B5EF4-FFF2-40B4-BE49-F238E27FC236}">
                <a16:creationId xmlns:a16="http://schemas.microsoft.com/office/drawing/2014/main" id="{6F90A63D-D038-A093-5A1B-A934E8155EB9}"/>
              </a:ext>
            </a:extLst>
          </p:cNvPr>
          <p:cNvSpPr>
            <a:spLocks noGrp="1"/>
          </p:cNvSpPr>
          <p:nvPr>
            <p:ph type="ftr" sz="quarter" idx="3"/>
          </p:nvPr>
        </p:nvSpPr>
        <p:spPr>
          <a:xfrm>
            <a:off x="4240530" y="8898891"/>
            <a:ext cx="4320540" cy="511175"/>
          </a:xfrm>
          <a:prstGeom prst="rect">
            <a:avLst/>
          </a:prstGeom>
        </p:spPr>
        <p:txBody>
          <a:bodyPr vert="horz" lIns="91440" tIns="45720" rIns="91440" bIns="45720" rtlCol="0" anchor="ctr"/>
          <a:lstStyle>
            <a:lvl1pPr algn="ctr">
              <a:defRPr sz="126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BC526D61-B8FE-BDFF-6F7D-20D95C56B44B}"/>
              </a:ext>
            </a:extLst>
          </p:cNvPr>
          <p:cNvSpPr>
            <a:spLocks noGrp="1"/>
          </p:cNvSpPr>
          <p:nvPr>
            <p:ph type="sldNum" sz="quarter" idx="4"/>
          </p:nvPr>
        </p:nvSpPr>
        <p:spPr>
          <a:xfrm>
            <a:off x="9041130" y="8898891"/>
            <a:ext cx="2880360" cy="511175"/>
          </a:xfrm>
          <a:prstGeom prst="rect">
            <a:avLst/>
          </a:prstGeom>
        </p:spPr>
        <p:txBody>
          <a:bodyPr vert="horz" lIns="91440" tIns="45720" rIns="91440" bIns="45720" rtlCol="0" anchor="ctr"/>
          <a:lstStyle>
            <a:lvl1pPr algn="r">
              <a:defRPr sz="1260">
                <a:solidFill>
                  <a:schemeClr val="tx1">
                    <a:tint val="82000"/>
                  </a:schemeClr>
                </a:solidFill>
              </a:defRPr>
            </a:lvl1pPr>
          </a:lstStyle>
          <a:p>
            <a:fld id="{1D72BC2D-08FA-294F-B40E-83E86DC73F23}" type="slidenum">
              <a:rPr kumimoji="1" lang="ja-JP" altLang="en-US" smtClean="0"/>
              <a:t>‹#›</a:t>
            </a:fld>
            <a:endParaRPr kumimoji="1" lang="ja-JP" altLang="en-US"/>
          </a:p>
        </p:txBody>
      </p:sp>
    </p:spTree>
    <p:extLst>
      <p:ext uri="{BB962C8B-B14F-4D97-AF65-F5344CB8AC3E}">
        <p14:creationId xmlns:p14="http://schemas.microsoft.com/office/powerpoint/2010/main" val="8803357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60120" rtl="0" eaLnBrk="1" latinLnBrk="0" hangingPunct="1">
        <a:lnSpc>
          <a:spcPct val="90000"/>
        </a:lnSpc>
        <a:spcBef>
          <a:spcPct val="0"/>
        </a:spcBef>
        <a:buNone/>
        <a:defRPr kumimoji="1" sz="4620" kern="1200">
          <a:solidFill>
            <a:schemeClr val="tx1"/>
          </a:solidFill>
          <a:latin typeface="+mj-lt"/>
          <a:ea typeface="+mj-ea"/>
          <a:cs typeface="+mj-cs"/>
        </a:defRPr>
      </a:lvl1pPr>
    </p:titleStyle>
    <p:bodyStyle>
      <a:lvl1pPr marL="240030" indent="-240030" algn="l" defTabSz="960120" rtl="0" eaLnBrk="1" latinLnBrk="0" hangingPunct="1">
        <a:lnSpc>
          <a:spcPct val="90000"/>
        </a:lnSpc>
        <a:spcBef>
          <a:spcPts val="1050"/>
        </a:spcBef>
        <a:buFont typeface="Arial" panose="020B0604020202020204" pitchFamily="34" charset="0"/>
        <a:buChar char="•"/>
        <a:defRPr kumimoji="1" sz="2940" kern="1200">
          <a:solidFill>
            <a:schemeClr val="tx1"/>
          </a:solidFill>
          <a:latin typeface="+mn-lt"/>
          <a:ea typeface="+mn-ea"/>
          <a:cs typeface="+mn-cs"/>
        </a:defRPr>
      </a:lvl1pPr>
      <a:lvl2pPr marL="720090" indent="-240030" algn="l" defTabSz="960120" rtl="0" eaLnBrk="1" latinLnBrk="0" hangingPunct="1">
        <a:lnSpc>
          <a:spcPct val="90000"/>
        </a:lnSpc>
        <a:spcBef>
          <a:spcPts val="525"/>
        </a:spcBef>
        <a:buFont typeface="Arial" panose="020B0604020202020204" pitchFamily="34" charset="0"/>
        <a:buChar char="•"/>
        <a:defRPr kumimoji="1" sz="2520" kern="1200">
          <a:solidFill>
            <a:schemeClr val="tx1"/>
          </a:solidFill>
          <a:latin typeface="+mn-lt"/>
          <a:ea typeface="+mn-ea"/>
          <a:cs typeface="+mn-cs"/>
        </a:defRPr>
      </a:lvl2pPr>
      <a:lvl3pPr marL="1200150" indent="-240030" algn="l" defTabSz="960120" rtl="0" eaLnBrk="1" latinLnBrk="0" hangingPunct="1">
        <a:lnSpc>
          <a:spcPct val="90000"/>
        </a:lnSpc>
        <a:spcBef>
          <a:spcPts val="525"/>
        </a:spcBef>
        <a:buFont typeface="Arial" panose="020B0604020202020204" pitchFamily="34" charset="0"/>
        <a:buChar char="•"/>
        <a:defRPr kumimoji="1" sz="2100" kern="1200">
          <a:solidFill>
            <a:schemeClr val="tx1"/>
          </a:solidFill>
          <a:latin typeface="+mn-lt"/>
          <a:ea typeface="+mn-ea"/>
          <a:cs typeface="+mn-cs"/>
        </a:defRPr>
      </a:lvl3pPr>
      <a:lvl4pPr marL="1680210" indent="-240030" algn="l" defTabSz="960120"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4pPr>
      <a:lvl5pPr marL="2160270" indent="-240030" algn="l" defTabSz="960120"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kumimoji="1" sz="1890" kern="1200">
          <a:solidFill>
            <a:schemeClr val="tx1"/>
          </a:solidFill>
          <a:latin typeface="+mn-lt"/>
          <a:ea typeface="+mn-ea"/>
          <a:cs typeface="+mn-cs"/>
        </a:defRPr>
      </a:lvl9pPr>
    </p:bodyStyle>
    <p:otherStyle>
      <a:defPPr>
        <a:defRPr lang="ja-JP"/>
      </a:defPPr>
      <a:lvl1pPr marL="0" algn="l" defTabSz="960120" rtl="0" eaLnBrk="1" latinLnBrk="0" hangingPunct="1">
        <a:defRPr kumimoji="1" sz="1890" kern="1200">
          <a:solidFill>
            <a:schemeClr val="tx1"/>
          </a:solidFill>
          <a:latin typeface="+mn-lt"/>
          <a:ea typeface="+mn-ea"/>
          <a:cs typeface="+mn-cs"/>
        </a:defRPr>
      </a:lvl1pPr>
      <a:lvl2pPr marL="480060" algn="l" defTabSz="960120" rtl="0" eaLnBrk="1" latinLnBrk="0" hangingPunct="1">
        <a:defRPr kumimoji="1" sz="1890" kern="1200">
          <a:solidFill>
            <a:schemeClr val="tx1"/>
          </a:solidFill>
          <a:latin typeface="+mn-lt"/>
          <a:ea typeface="+mn-ea"/>
          <a:cs typeface="+mn-cs"/>
        </a:defRPr>
      </a:lvl2pPr>
      <a:lvl3pPr marL="960120" algn="l" defTabSz="960120" rtl="0" eaLnBrk="1" latinLnBrk="0" hangingPunct="1">
        <a:defRPr kumimoji="1" sz="1890" kern="1200">
          <a:solidFill>
            <a:schemeClr val="tx1"/>
          </a:solidFill>
          <a:latin typeface="+mn-lt"/>
          <a:ea typeface="+mn-ea"/>
          <a:cs typeface="+mn-cs"/>
        </a:defRPr>
      </a:lvl3pPr>
      <a:lvl4pPr marL="1440180" algn="l" defTabSz="960120" rtl="0" eaLnBrk="1" latinLnBrk="0" hangingPunct="1">
        <a:defRPr kumimoji="1" sz="1890" kern="1200">
          <a:solidFill>
            <a:schemeClr val="tx1"/>
          </a:solidFill>
          <a:latin typeface="+mn-lt"/>
          <a:ea typeface="+mn-ea"/>
          <a:cs typeface="+mn-cs"/>
        </a:defRPr>
      </a:lvl4pPr>
      <a:lvl5pPr marL="1920240" algn="l" defTabSz="960120" rtl="0" eaLnBrk="1" latinLnBrk="0" hangingPunct="1">
        <a:defRPr kumimoji="1" sz="1890" kern="1200">
          <a:solidFill>
            <a:schemeClr val="tx1"/>
          </a:solidFill>
          <a:latin typeface="+mn-lt"/>
          <a:ea typeface="+mn-ea"/>
          <a:cs typeface="+mn-cs"/>
        </a:defRPr>
      </a:lvl5pPr>
      <a:lvl6pPr marL="2400300" algn="l" defTabSz="960120" rtl="0" eaLnBrk="1" latinLnBrk="0" hangingPunct="1">
        <a:defRPr kumimoji="1" sz="1890" kern="1200">
          <a:solidFill>
            <a:schemeClr val="tx1"/>
          </a:solidFill>
          <a:latin typeface="+mn-lt"/>
          <a:ea typeface="+mn-ea"/>
          <a:cs typeface="+mn-cs"/>
        </a:defRPr>
      </a:lvl6pPr>
      <a:lvl7pPr marL="2880360" algn="l" defTabSz="960120" rtl="0" eaLnBrk="1" latinLnBrk="0" hangingPunct="1">
        <a:defRPr kumimoji="1" sz="1890" kern="1200">
          <a:solidFill>
            <a:schemeClr val="tx1"/>
          </a:solidFill>
          <a:latin typeface="+mn-lt"/>
          <a:ea typeface="+mn-ea"/>
          <a:cs typeface="+mn-cs"/>
        </a:defRPr>
      </a:lvl7pPr>
      <a:lvl8pPr marL="3360420" algn="l" defTabSz="960120" rtl="0" eaLnBrk="1" latinLnBrk="0" hangingPunct="1">
        <a:defRPr kumimoji="1" sz="1890" kern="1200">
          <a:solidFill>
            <a:schemeClr val="tx1"/>
          </a:solidFill>
          <a:latin typeface="+mn-lt"/>
          <a:ea typeface="+mn-ea"/>
          <a:cs typeface="+mn-cs"/>
        </a:defRPr>
      </a:lvl8pPr>
      <a:lvl9pPr marL="3840480" algn="l" defTabSz="960120" rtl="0" eaLnBrk="1" latinLnBrk="0" hangingPunct="1">
        <a:defRPr kumimoji="1"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ushien-my.sharepoint.com/:f:/g/personal/info_minecraftcup_com/Ei27_uig0ytEvZ79BGboJCsBJa4wS6uA-WwjMhli7BlJ0Q"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3000"/>
          </a:stretch>
        </a:blipFill>
        <a:effectLst/>
      </p:bgPr>
    </p:bg>
    <p:spTree>
      <p:nvGrpSpPr>
        <p:cNvPr id="1" name="">
          <a:extLst>
            <a:ext uri="{FF2B5EF4-FFF2-40B4-BE49-F238E27FC236}">
              <a16:creationId xmlns:a16="http://schemas.microsoft.com/office/drawing/2014/main" id="{07B9878E-659D-DFEF-BBB8-E8D7F2B69015}"/>
            </a:ext>
          </a:extLst>
        </p:cNvPr>
        <p:cNvGrpSpPr/>
        <p:nvPr/>
      </p:nvGrpSpPr>
      <p:grpSpPr>
        <a:xfrm>
          <a:off x="0" y="0"/>
          <a:ext cx="0" cy="0"/>
          <a:chOff x="0" y="0"/>
          <a:chExt cx="0" cy="0"/>
        </a:xfrm>
      </p:grpSpPr>
      <p:sp>
        <p:nvSpPr>
          <p:cNvPr id="26" name="正方形/長方形 25">
            <a:extLst>
              <a:ext uri="{FF2B5EF4-FFF2-40B4-BE49-F238E27FC236}">
                <a16:creationId xmlns:a16="http://schemas.microsoft.com/office/drawing/2014/main" id="{EB9E6649-A0A0-A2D7-8285-B9ABAEA78609}"/>
              </a:ext>
            </a:extLst>
          </p:cNvPr>
          <p:cNvSpPr>
            <a:spLocks noGrp="1" noRot="1" noMove="1" noResize="1" noEditPoints="1" noAdjustHandles="1" noChangeArrowheads="1" noChangeShapeType="1"/>
          </p:cNvSpPr>
          <p:nvPr/>
        </p:nvSpPr>
        <p:spPr>
          <a:xfrm>
            <a:off x="-1" y="9049389"/>
            <a:ext cx="12801600" cy="548237"/>
          </a:xfrm>
          <a:prstGeom prst="rect">
            <a:avLst/>
          </a:prstGeom>
          <a:solidFill>
            <a:srgbClr val="D3E9FF"/>
          </a:solidFill>
          <a:ln w="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726E58BA-46E7-3606-A569-8B3E9B5FF880}"/>
              </a:ext>
            </a:extLst>
          </p:cNvPr>
          <p:cNvSpPr/>
          <p:nvPr/>
        </p:nvSpPr>
        <p:spPr>
          <a:xfrm>
            <a:off x="271560" y="8610938"/>
            <a:ext cx="501343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altLang="ja-JP" sz="1000" b="0" i="0" dirty="0">
                <a:solidFill>
                  <a:schemeClr val="tx1"/>
                </a:solidFill>
                <a:effectLst/>
                <a:latin typeface="Meiryo" panose="020B0604030504040204" pitchFamily="34" charset="-128"/>
                <a:ea typeface="Meiryo" panose="020B0604030504040204" pitchFamily="34" charset="-128"/>
              </a:rPr>
              <a:t>⑨</a:t>
            </a:r>
            <a:r>
              <a:rPr lang="ja-JP" altLang="en-US" sz="1000" b="0" i="0">
                <a:solidFill>
                  <a:srgbClr val="000000"/>
                </a:solidFill>
                <a:effectLst/>
                <a:latin typeface="Yu Gothic UI" panose="020B0500000000000000" pitchFamily="34" charset="-128"/>
                <a:ea typeface="Yu Gothic UI" panose="020B0500000000000000" pitchFamily="34" charset="-128"/>
              </a:rPr>
              <a:t>参加者の数と全員の氏名と年齢をお書きください</a:t>
            </a:r>
            <a:endParaRPr lang="en-US" altLang="ja-JP" sz="1000" b="0" i="0" dirty="0">
              <a:solidFill>
                <a:srgbClr val="000000"/>
              </a:solidFill>
              <a:effectLst/>
              <a:latin typeface="Yu Gothic UI" panose="020B0500000000000000" pitchFamily="34" charset="-128"/>
              <a:ea typeface="Yu Gothic UI" panose="020B0500000000000000" pitchFamily="34" charset="-128"/>
            </a:endParaRPr>
          </a:p>
          <a:p>
            <a:pPr algn="l"/>
            <a:r>
              <a:rPr lang="ja-JP" altLang="en-US" sz="1000" b="0" i="0">
                <a:solidFill>
                  <a:srgbClr val="000000"/>
                </a:solidFill>
                <a:effectLst/>
                <a:latin typeface="Yu Gothic UI" panose="020B0500000000000000" pitchFamily="34" charset="-128"/>
                <a:ea typeface="Yu Gothic UI" panose="020B0500000000000000" pitchFamily="34" charset="-128"/>
              </a:rPr>
              <a:t>（例：山田太郎（</a:t>
            </a:r>
            <a:r>
              <a:rPr lang="en-US" altLang="ja-JP" sz="1000" b="0" i="0" dirty="0">
                <a:solidFill>
                  <a:srgbClr val="000000"/>
                </a:solidFill>
                <a:effectLst/>
                <a:latin typeface="Yu Gothic UI" panose="020B0500000000000000" pitchFamily="34" charset="-128"/>
                <a:ea typeface="Yu Gothic UI" panose="020B0500000000000000" pitchFamily="34" charset="-128"/>
              </a:rPr>
              <a:t>14</a:t>
            </a:r>
            <a:r>
              <a:rPr lang="ja-JP" altLang="en-US" sz="1000" b="0" i="0">
                <a:solidFill>
                  <a:srgbClr val="000000"/>
                </a:solidFill>
                <a:effectLst/>
                <a:latin typeface="Yu Gothic UI" panose="020B0500000000000000" pitchFamily="34" charset="-128"/>
                <a:ea typeface="Yu Gothic UI" panose="020B0500000000000000" pitchFamily="34" charset="-128"/>
              </a:rPr>
              <a:t>歳）鈴木花子（</a:t>
            </a:r>
            <a:r>
              <a:rPr lang="en-US" altLang="ja-JP" sz="1000" b="0" i="0" dirty="0">
                <a:solidFill>
                  <a:srgbClr val="000000"/>
                </a:solidFill>
                <a:effectLst/>
                <a:latin typeface="Yu Gothic UI" panose="020B0500000000000000" pitchFamily="34" charset="-128"/>
                <a:ea typeface="Yu Gothic UI" panose="020B0500000000000000" pitchFamily="34" charset="-128"/>
              </a:rPr>
              <a:t>10</a:t>
            </a:r>
            <a:r>
              <a:rPr lang="ja-JP" altLang="en-US" sz="1000" b="0" i="0">
                <a:solidFill>
                  <a:srgbClr val="000000"/>
                </a:solidFill>
                <a:effectLst/>
                <a:latin typeface="Yu Gothic UI" panose="020B0500000000000000" pitchFamily="34" charset="-128"/>
                <a:ea typeface="Yu Gothic UI" panose="020B0500000000000000" pitchFamily="34" charset="-128"/>
              </a:rPr>
              <a:t>歳）</a:t>
            </a:r>
          </a:p>
        </p:txBody>
      </p:sp>
      <p:sp>
        <p:nvSpPr>
          <p:cNvPr id="25" name="正方形/長方形 24">
            <a:extLst>
              <a:ext uri="{FF2B5EF4-FFF2-40B4-BE49-F238E27FC236}">
                <a16:creationId xmlns:a16="http://schemas.microsoft.com/office/drawing/2014/main" id="{DD77589D-30D2-057B-909F-2023231D23A5}"/>
              </a:ext>
            </a:extLst>
          </p:cNvPr>
          <p:cNvSpPr/>
          <p:nvPr/>
        </p:nvSpPr>
        <p:spPr>
          <a:xfrm>
            <a:off x="5502166" y="8607122"/>
            <a:ext cx="702787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200">
                <a:solidFill>
                  <a:schemeClr val="tx1"/>
                </a:solidFill>
                <a:latin typeface="Meiryo" panose="020B0604030504040204" pitchFamily="34" charset="-128"/>
                <a:ea typeface="Meiryo" panose="020B0604030504040204" pitchFamily="34" charset="-128"/>
              </a:rPr>
              <a:t>　</a:t>
            </a:r>
          </a:p>
        </p:txBody>
      </p:sp>
      <p:sp>
        <p:nvSpPr>
          <p:cNvPr id="30" name="テキスト ボックス 29">
            <a:extLst>
              <a:ext uri="{FF2B5EF4-FFF2-40B4-BE49-F238E27FC236}">
                <a16:creationId xmlns:a16="http://schemas.microsoft.com/office/drawing/2014/main" id="{7735EE37-3E1A-6F58-9247-E245CE4BBFA3}"/>
              </a:ext>
            </a:extLst>
          </p:cNvPr>
          <p:cNvSpPr txBox="1"/>
          <p:nvPr/>
        </p:nvSpPr>
        <p:spPr>
          <a:xfrm>
            <a:off x="291880" y="9011489"/>
            <a:ext cx="10260369" cy="314702"/>
          </a:xfrm>
          <a:prstGeom prst="rect">
            <a:avLst/>
          </a:prstGeom>
          <a:noFill/>
        </p:spPr>
        <p:txBody>
          <a:bodyPr wrap="square" rtlCol="0" anchor="ctr">
            <a:spAutoFit/>
          </a:bodyPr>
          <a:lstStyle/>
          <a:p>
            <a:pPr algn="l">
              <a:lnSpc>
                <a:spcPct val="150000"/>
              </a:lnSpc>
            </a:pPr>
            <a:r>
              <a:rPr lang="en-US" altLang="ja-JP" sz="1100" b="0" i="0" dirty="0">
                <a:effectLst/>
                <a:latin typeface="Yu Gothic UI" panose="020B0500000000000000" pitchFamily="34" charset="-128"/>
                <a:ea typeface="Yu Gothic UI" panose="020B0500000000000000" pitchFamily="34" charset="-128"/>
                <a:hlinkClick r:id="rId4">
                  <a:extLst>
                    <a:ext uri="{A12FA001-AC4F-418D-AE19-62706E023703}">
                      <ahyp:hlinkClr xmlns:ahyp="http://schemas.microsoft.com/office/drawing/2018/hyperlinkcolor" val="tx"/>
                    </a:ext>
                  </a:extLst>
                </a:hlinkClick>
              </a:rPr>
              <a:t>https://ushien-my.sharepoint.com/:f:/g/personal/info_minecraftcup_com/Ei27_uig0ytEvZ79BGboJCsBJa4wS6uA-WwjMhli7BlJ0Q</a:t>
            </a:r>
            <a:r>
              <a:rPr lang="ja-JP" altLang="en-US" sz="1100" b="0" i="0">
                <a:effectLst/>
                <a:latin typeface="Yu Gothic UI" panose="020B0500000000000000" pitchFamily="34" charset="-128"/>
                <a:ea typeface="Yu Gothic UI" panose="020B0500000000000000" pitchFamily="34" charset="-128"/>
              </a:rPr>
              <a:t>　</a:t>
            </a:r>
            <a:endParaRPr lang="en-US" altLang="ja-JP" sz="1100" b="0" i="0" dirty="0">
              <a:effectLst/>
              <a:latin typeface="Yu Gothic UI" panose="020B0500000000000000" pitchFamily="34" charset="-128"/>
              <a:ea typeface="Yu Gothic UI" panose="020B0500000000000000" pitchFamily="34" charset="-128"/>
            </a:endParaRPr>
          </a:p>
        </p:txBody>
      </p:sp>
      <p:sp>
        <p:nvSpPr>
          <p:cNvPr id="18" name="テキスト ボックス 17">
            <a:extLst>
              <a:ext uri="{FF2B5EF4-FFF2-40B4-BE49-F238E27FC236}">
                <a16:creationId xmlns:a16="http://schemas.microsoft.com/office/drawing/2014/main" id="{F5296C89-D89B-D6E6-FAE1-BE937FA69804}"/>
              </a:ext>
            </a:extLst>
          </p:cNvPr>
          <p:cNvSpPr txBox="1">
            <a:spLocks noGrp="1" noRot="1" noMove="1" noResize="1" noEditPoints="1" noAdjustHandles="1" noChangeArrowheads="1" noChangeShapeType="1"/>
          </p:cNvSpPr>
          <p:nvPr/>
        </p:nvSpPr>
        <p:spPr>
          <a:xfrm>
            <a:off x="200440" y="9232691"/>
            <a:ext cx="10260369" cy="320729"/>
          </a:xfrm>
          <a:prstGeom prst="rect">
            <a:avLst/>
          </a:prstGeom>
          <a:noFill/>
        </p:spPr>
        <p:txBody>
          <a:bodyPr wrap="square" rtlCol="0" anchor="ctr">
            <a:spAutoFit/>
          </a:bodyPr>
          <a:lstStyle/>
          <a:p>
            <a:pPr algn="l">
              <a:lnSpc>
                <a:spcPct val="150000"/>
              </a:lnSpc>
            </a:pPr>
            <a:r>
              <a:rPr lang="en-US" altLang="ja-JP" sz="1100" b="1" i="0" dirty="0">
                <a:solidFill>
                  <a:srgbClr val="FF0000"/>
                </a:solidFill>
                <a:effectLst/>
                <a:latin typeface="Yu Gothic UI" panose="020B0500000000000000" pitchFamily="34" charset="-128"/>
                <a:ea typeface="Yu Gothic UI" panose="020B0500000000000000" pitchFamily="34" charset="-128"/>
              </a:rPr>
              <a:t>①</a:t>
            </a:r>
            <a:r>
              <a:rPr lang="ja-JP" altLang="en-US" sz="1100" b="1" i="0">
                <a:solidFill>
                  <a:srgbClr val="FF0000"/>
                </a:solidFill>
                <a:effectLst/>
                <a:latin typeface="Yu Gothic UI" panose="020B0500000000000000" pitchFamily="34" charset="-128"/>
                <a:ea typeface="Yu Gothic UI" panose="020B0500000000000000" pitchFamily="34" charset="-128"/>
              </a:rPr>
              <a:t>応募用</a:t>
            </a:r>
            <a:r>
              <a:rPr lang="en-US" altLang="ja-JP" sz="1100" b="1" i="0" dirty="0">
                <a:solidFill>
                  <a:srgbClr val="FF0000"/>
                </a:solidFill>
                <a:effectLst/>
                <a:latin typeface="Yu Gothic UI" panose="020B0500000000000000" pitchFamily="34" charset="-128"/>
                <a:ea typeface="Yu Gothic UI" panose="020B0500000000000000" pitchFamily="34" charset="-128"/>
              </a:rPr>
              <a:t>PDF</a:t>
            </a:r>
            <a:r>
              <a:rPr lang="ja-JP" altLang="en-US" sz="1100" b="1">
                <a:solidFill>
                  <a:srgbClr val="FF0000"/>
                </a:solidFill>
                <a:latin typeface="Yu Gothic UI" panose="020B0500000000000000" pitchFamily="34" charset="-128"/>
                <a:ea typeface="Yu Gothic UI" panose="020B0500000000000000" pitchFamily="34" charset="-128"/>
              </a:rPr>
              <a:t>、</a:t>
            </a:r>
            <a:r>
              <a:rPr lang="en-US" altLang="ja-JP" sz="1100" b="1" dirty="0">
                <a:solidFill>
                  <a:srgbClr val="FF0000"/>
                </a:solidFill>
                <a:latin typeface="Yu Gothic UI" panose="020B0500000000000000" pitchFamily="34" charset="-128"/>
                <a:ea typeface="Yu Gothic UI" panose="020B0500000000000000" pitchFamily="34" charset="-128"/>
              </a:rPr>
              <a:t>②</a:t>
            </a:r>
            <a:r>
              <a:rPr lang="ja-JP" altLang="en-US" sz="1100" b="1" i="0">
                <a:solidFill>
                  <a:srgbClr val="FF0000"/>
                </a:solidFill>
                <a:effectLst/>
                <a:latin typeface="Yu Gothic UI" panose="020B0500000000000000" pitchFamily="34" charset="-128"/>
                <a:ea typeface="Yu Gothic UI" panose="020B0500000000000000" pitchFamily="34" charset="-128"/>
              </a:rPr>
              <a:t>ワールドデータ、</a:t>
            </a:r>
            <a:r>
              <a:rPr lang="en-US" altLang="ja-JP" sz="1100" b="1" i="0" dirty="0">
                <a:solidFill>
                  <a:srgbClr val="FF0000"/>
                </a:solidFill>
                <a:effectLst/>
                <a:latin typeface="Yu Gothic UI" panose="020B0500000000000000" pitchFamily="34" charset="-128"/>
                <a:ea typeface="Yu Gothic UI" panose="020B0500000000000000" pitchFamily="34" charset="-128"/>
              </a:rPr>
              <a:t>③</a:t>
            </a:r>
            <a:r>
              <a:rPr lang="ja-JP" altLang="en-US" sz="1100" b="1" i="0">
                <a:solidFill>
                  <a:srgbClr val="FF0000"/>
                </a:solidFill>
                <a:effectLst/>
                <a:latin typeface="Yu Gothic UI" panose="020B0500000000000000" pitchFamily="34" charset="-128"/>
                <a:ea typeface="Yu Gothic UI" panose="020B0500000000000000" pitchFamily="34" charset="-128"/>
              </a:rPr>
              <a:t>スクリーンショットのデータ（最大３枚まで）を上記</a:t>
            </a:r>
            <a:r>
              <a:rPr lang="en-US" altLang="ja-JP" sz="1100" b="1" i="0" dirty="0">
                <a:solidFill>
                  <a:srgbClr val="FF0000"/>
                </a:solidFill>
                <a:effectLst/>
                <a:latin typeface="Yu Gothic UI" panose="020B0500000000000000" pitchFamily="34" charset="-128"/>
                <a:ea typeface="Yu Gothic UI" panose="020B0500000000000000" pitchFamily="34" charset="-128"/>
              </a:rPr>
              <a:t>URL</a:t>
            </a:r>
            <a:r>
              <a:rPr lang="ja-JP" altLang="en-US" sz="1100" b="1" i="0">
                <a:solidFill>
                  <a:srgbClr val="FF0000"/>
                </a:solidFill>
                <a:effectLst/>
                <a:latin typeface="Yu Gothic UI" panose="020B0500000000000000" pitchFamily="34" charset="-128"/>
                <a:ea typeface="Yu Gothic UI" panose="020B0500000000000000" pitchFamily="34" charset="-128"/>
              </a:rPr>
              <a:t>にアップロードして、アップする際のお名前をお書きください（例：山田 太郎）</a:t>
            </a:r>
            <a:endParaRPr kumimoji="1" lang="ja-JP" altLang="en-US" sz="1100" b="1">
              <a:solidFill>
                <a:srgbClr val="FF0000"/>
              </a:solidFill>
            </a:endParaRPr>
          </a:p>
        </p:txBody>
      </p:sp>
      <p:sp>
        <p:nvSpPr>
          <p:cNvPr id="17" name="正方形/長方形 16">
            <a:extLst>
              <a:ext uri="{FF2B5EF4-FFF2-40B4-BE49-F238E27FC236}">
                <a16:creationId xmlns:a16="http://schemas.microsoft.com/office/drawing/2014/main" id="{1E3A0B43-FE54-9FB9-3A8E-A00A55041EB1}"/>
              </a:ext>
            </a:extLst>
          </p:cNvPr>
          <p:cNvSpPr>
            <a:spLocks noGrp="1" noRot="1" noMove="1" noResize="1" noEditPoints="1" noAdjustHandles="1" noChangeArrowheads="1" noChangeShapeType="1"/>
          </p:cNvSpPr>
          <p:nvPr/>
        </p:nvSpPr>
        <p:spPr>
          <a:xfrm>
            <a:off x="-1" y="3574"/>
            <a:ext cx="12801600" cy="4650137"/>
          </a:xfrm>
          <a:prstGeom prst="rect">
            <a:avLst/>
          </a:prstGeom>
          <a:solidFill>
            <a:srgbClr val="D3E9FF"/>
          </a:solidFill>
          <a:ln w="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B3A8894B-1458-AAF7-5C8A-AE13EDCA598A}"/>
              </a:ext>
            </a:extLst>
          </p:cNvPr>
          <p:cNvSpPr>
            <a:spLocks noGrp="1" noRot="1" noMove="1" noResize="1" noEditPoints="1" noAdjustHandles="1" noChangeArrowheads="1" noChangeShapeType="1"/>
          </p:cNvSpPr>
          <p:nvPr/>
        </p:nvSpPr>
        <p:spPr>
          <a:xfrm>
            <a:off x="271560" y="881248"/>
            <a:ext cx="12258480" cy="3668031"/>
          </a:xfrm>
          <a:prstGeom prst="rect">
            <a:avLst/>
          </a:prstGeom>
          <a:solidFill>
            <a:schemeClr val="bg1"/>
          </a:solid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lstStyle/>
          <a:p>
            <a:pPr algn="l"/>
            <a:r>
              <a:rPr lang="ja-JP" altLang="en-US" sz="1050">
                <a:solidFill>
                  <a:schemeClr val="tx1"/>
                </a:solidFill>
                <a:latin typeface="Meiryo" panose="020B0604030504040204" pitchFamily="34" charset="-128"/>
                <a:ea typeface="Meiryo" panose="020B0604030504040204" pitchFamily="34" charset="-128"/>
              </a:rPr>
              <a:t>未来のモビリティが活躍する「</a:t>
            </a:r>
            <a:r>
              <a:rPr lang="en-US" altLang="ja-JP" sz="1050" dirty="0">
                <a:solidFill>
                  <a:schemeClr val="tx1"/>
                </a:solidFill>
                <a:latin typeface="Meiryo" panose="020B0604030504040204" pitchFamily="34" charset="-128"/>
                <a:ea typeface="Meiryo" panose="020B0604030504040204" pitchFamily="34" charset="-128"/>
              </a:rPr>
              <a:t>NEO OSAKA</a:t>
            </a:r>
            <a:r>
              <a:rPr lang="ja-JP" altLang="en-US" sz="1050">
                <a:solidFill>
                  <a:schemeClr val="tx1"/>
                </a:solidFill>
                <a:latin typeface="Meiryo" panose="020B0604030504040204" pitchFamily="34" charset="-128"/>
                <a:ea typeface="Meiryo" panose="020B0604030504040204" pitchFamily="34" charset="-128"/>
              </a:rPr>
              <a:t>」をマイクラで作ろう！キャンペーンの応募シートです。</a:t>
            </a:r>
          </a:p>
          <a:p>
            <a:pPr algn="l"/>
            <a:r>
              <a:rPr lang="ja-JP" altLang="en-US" sz="1050">
                <a:solidFill>
                  <a:schemeClr val="tx1"/>
                </a:solidFill>
                <a:latin typeface="Meiryo" panose="020B0604030504040204" pitchFamily="34" charset="-128"/>
                <a:ea typeface="Meiryo" panose="020B0604030504040204" pitchFamily="34" charset="-128"/>
              </a:rPr>
              <a:t>対象者  　　全世代  （子どもから大人まで参加可能） </a:t>
            </a:r>
          </a:p>
          <a:p>
            <a:pPr algn="l"/>
            <a:r>
              <a:rPr lang="ja-JP" altLang="en-US" sz="1050">
                <a:solidFill>
                  <a:schemeClr val="tx1"/>
                </a:solidFill>
                <a:latin typeface="Meiryo" panose="020B0604030504040204" pitchFamily="34" charset="-128"/>
                <a:ea typeface="Meiryo" panose="020B0604030504040204" pitchFamily="34" charset="-128"/>
              </a:rPr>
              <a:t>応募締切  　</a:t>
            </a:r>
            <a:r>
              <a:rPr lang="en-US" altLang="ja-JP" sz="1050" dirty="0">
                <a:solidFill>
                  <a:schemeClr val="tx1"/>
                </a:solidFill>
                <a:latin typeface="Meiryo" panose="020B0604030504040204" pitchFamily="34" charset="-128"/>
                <a:ea typeface="Meiryo" panose="020B0604030504040204" pitchFamily="34" charset="-128"/>
              </a:rPr>
              <a:t>2025</a:t>
            </a:r>
            <a:r>
              <a:rPr lang="ja-JP" altLang="en-US" sz="1050">
                <a:solidFill>
                  <a:schemeClr val="tx1"/>
                </a:solidFill>
                <a:latin typeface="Meiryo" panose="020B0604030504040204" pitchFamily="34" charset="-128"/>
                <a:ea typeface="Meiryo" panose="020B0604030504040204" pitchFamily="34" charset="-128"/>
              </a:rPr>
              <a:t>年</a:t>
            </a:r>
            <a:r>
              <a:rPr lang="en-US" altLang="ja-JP" sz="1050" dirty="0">
                <a:solidFill>
                  <a:schemeClr val="tx1"/>
                </a:solidFill>
                <a:latin typeface="Meiryo" panose="020B0604030504040204" pitchFamily="34" charset="-128"/>
                <a:ea typeface="Meiryo" panose="020B0604030504040204" pitchFamily="34" charset="-128"/>
              </a:rPr>
              <a:t>4</a:t>
            </a:r>
            <a:r>
              <a:rPr lang="ja-JP" altLang="en-US" sz="1050">
                <a:solidFill>
                  <a:schemeClr val="tx1"/>
                </a:solidFill>
                <a:latin typeface="Meiryo" panose="020B0604030504040204" pitchFamily="34" charset="-128"/>
                <a:ea typeface="Meiryo" panose="020B0604030504040204" pitchFamily="34" charset="-128"/>
              </a:rPr>
              <a:t>月</a:t>
            </a:r>
            <a:r>
              <a:rPr lang="en-US" altLang="ja-JP" sz="1050" dirty="0">
                <a:solidFill>
                  <a:schemeClr val="tx1"/>
                </a:solidFill>
                <a:latin typeface="Meiryo" panose="020B0604030504040204" pitchFamily="34" charset="-128"/>
                <a:ea typeface="Meiryo" panose="020B0604030504040204" pitchFamily="34" charset="-128"/>
              </a:rPr>
              <a:t>6</a:t>
            </a:r>
            <a:r>
              <a:rPr lang="ja-JP" altLang="en-US" sz="1050">
                <a:solidFill>
                  <a:schemeClr val="tx1"/>
                </a:solidFill>
                <a:latin typeface="Meiryo" panose="020B0604030504040204" pitchFamily="34" charset="-128"/>
                <a:ea typeface="Meiryo" panose="020B0604030504040204" pitchFamily="34" charset="-128"/>
              </a:rPr>
              <a:t>日（日）</a:t>
            </a:r>
            <a:r>
              <a:rPr lang="en-US" altLang="ja-JP" sz="1050" dirty="0">
                <a:solidFill>
                  <a:schemeClr val="tx1"/>
                </a:solidFill>
                <a:latin typeface="Meiryo" panose="020B0604030504040204" pitchFamily="34" charset="-128"/>
                <a:ea typeface="Meiryo" panose="020B0604030504040204" pitchFamily="34" charset="-128"/>
              </a:rPr>
              <a:t>23:59 </a:t>
            </a:r>
          </a:p>
          <a:p>
            <a:pPr algn="l"/>
            <a:r>
              <a:rPr lang="ja-JP" altLang="en-US" sz="1050">
                <a:solidFill>
                  <a:schemeClr val="tx1"/>
                </a:solidFill>
                <a:latin typeface="Meiryo" panose="020B0604030504040204" pitchFamily="34" charset="-128"/>
                <a:ea typeface="Meiryo" panose="020B0604030504040204" pitchFamily="34" charset="-128"/>
              </a:rPr>
              <a:t>応募方法  　</a:t>
            </a:r>
            <a:r>
              <a:rPr lang="en-US" altLang="ja-JP" sz="1050" dirty="0">
                <a:solidFill>
                  <a:schemeClr val="tx1"/>
                </a:solidFill>
                <a:latin typeface="Meiryo" panose="020B0604030504040204" pitchFamily="34" charset="-128"/>
                <a:ea typeface="Meiryo" panose="020B0604030504040204" pitchFamily="34" charset="-128"/>
              </a:rPr>
              <a:t> Web</a:t>
            </a:r>
            <a:r>
              <a:rPr lang="ja-JP" altLang="en-US" sz="1050">
                <a:solidFill>
                  <a:schemeClr val="tx1"/>
                </a:solidFill>
                <a:latin typeface="Meiryo" panose="020B0604030504040204" pitchFamily="34" charset="-128"/>
                <a:ea typeface="Meiryo" panose="020B0604030504040204" pitchFamily="34" charset="-128"/>
              </a:rPr>
              <a:t>ページの「作品提出はこちら」より以下のデータを提出</a:t>
            </a:r>
          </a:p>
          <a:p>
            <a:pPr algn="l"/>
            <a:r>
              <a:rPr lang="ja-JP" altLang="en-US" sz="1050">
                <a:solidFill>
                  <a:schemeClr val="tx1"/>
                </a:solidFill>
                <a:latin typeface="Meiryo" panose="020B0604030504040204" pitchFamily="34" charset="-128"/>
                <a:ea typeface="Meiryo" panose="020B0604030504040204" pitchFamily="34" charset="-128"/>
              </a:rPr>
              <a:t>　　　　　  </a:t>
            </a:r>
            <a:r>
              <a:rPr lang="en-US" altLang="ja-JP" sz="1050" dirty="0">
                <a:solidFill>
                  <a:schemeClr val="tx1"/>
                </a:solidFill>
                <a:latin typeface="Meiryo" panose="020B0604030504040204" pitchFamily="34" charset="-128"/>
                <a:ea typeface="Meiryo" panose="020B0604030504040204" pitchFamily="34" charset="-128"/>
              </a:rPr>
              <a:t>①</a:t>
            </a:r>
            <a:r>
              <a:rPr lang="ja-JP" altLang="en-US" sz="1050">
                <a:solidFill>
                  <a:schemeClr val="tx1"/>
                </a:solidFill>
                <a:latin typeface="Meiryo" panose="020B0604030504040204" pitchFamily="34" charset="-128"/>
                <a:ea typeface="Meiryo" panose="020B0604030504040204" pitchFamily="34" charset="-128"/>
              </a:rPr>
              <a:t>カスタマイズした「</a:t>
            </a:r>
            <a:r>
              <a:rPr lang="en-US" altLang="ja-JP" sz="1050" dirty="0">
                <a:solidFill>
                  <a:schemeClr val="tx1"/>
                </a:solidFill>
                <a:latin typeface="Meiryo" panose="020B0604030504040204" pitchFamily="34" charset="-128"/>
                <a:ea typeface="Meiryo" panose="020B0604030504040204" pitchFamily="34" charset="-128"/>
              </a:rPr>
              <a:t>NEO OSAKA</a:t>
            </a:r>
            <a:r>
              <a:rPr lang="ja-JP" altLang="en-US" sz="1050">
                <a:solidFill>
                  <a:schemeClr val="tx1"/>
                </a:solidFill>
                <a:latin typeface="Meiryo" panose="020B0604030504040204" pitchFamily="34" charset="-128"/>
                <a:ea typeface="Meiryo" panose="020B0604030504040204" pitchFamily="34" charset="-128"/>
              </a:rPr>
              <a:t>」ワールドデータ（拡張子：</a:t>
            </a:r>
            <a:r>
              <a:rPr lang="en-US" altLang="ja-JP" sz="1050" dirty="0">
                <a:solidFill>
                  <a:schemeClr val="tx1"/>
                </a:solidFill>
                <a:latin typeface="Meiryo" panose="020B0604030504040204" pitchFamily="34" charset="-128"/>
                <a:ea typeface="Meiryo" panose="020B0604030504040204" pitchFamily="34" charset="-128"/>
              </a:rPr>
              <a:t>.</a:t>
            </a:r>
            <a:r>
              <a:rPr lang="en-US" altLang="ja-JP" sz="1050" dirty="0" err="1">
                <a:solidFill>
                  <a:schemeClr val="tx1"/>
                </a:solidFill>
                <a:latin typeface="Meiryo" panose="020B0604030504040204" pitchFamily="34" charset="-128"/>
                <a:ea typeface="Meiryo" panose="020B0604030504040204" pitchFamily="34" charset="-128"/>
              </a:rPr>
              <a:t>mcworld</a:t>
            </a:r>
            <a:r>
              <a:rPr lang="ja-JP" altLang="en-US" sz="1050">
                <a:solidFill>
                  <a:schemeClr val="tx1"/>
                </a:solidFill>
                <a:latin typeface="Meiryo" panose="020B0604030504040204" pitchFamily="34" charset="-128"/>
                <a:ea typeface="Meiryo" panose="020B0604030504040204" pitchFamily="34" charset="-128"/>
              </a:rPr>
              <a:t>）、</a:t>
            </a:r>
            <a:r>
              <a:rPr lang="en-US" altLang="ja-JP" sz="1050" dirty="0">
                <a:solidFill>
                  <a:schemeClr val="tx1"/>
                </a:solidFill>
                <a:latin typeface="Meiryo" panose="020B0604030504040204" pitchFamily="34" charset="-128"/>
                <a:ea typeface="Meiryo" panose="020B0604030504040204" pitchFamily="34" charset="-128"/>
              </a:rPr>
              <a:t>②</a:t>
            </a:r>
            <a:r>
              <a:rPr lang="ja-JP" altLang="en-US" sz="1050">
                <a:solidFill>
                  <a:schemeClr val="tx1"/>
                </a:solidFill>
                <a:latin typeface="Meiryo" panose="020B0604030504040204" pitchFamily="34" charset="-128"/>
                <a:ea typeface="Meiryo" panose="020B0604030504040204" pitchFamily="34" charset="-128"/>
              </a:rPr>
              <a:t>私が考える未来の街 提出用シート（拡張子：</a:t>
            </a:r>
            <a:r>
              <a:rPr lang="en-US" altLang="ja-JP" sz="1050" dirty="0">
                <a:solidFill>
                  <a:schemeClr val="tx1"/>
                </a:solidFill>
                <a:latin typeface="Meiryo" panose="020B0604030504040204" pitchFamily="34" charset="-128"/>
                <a:ea typeface="Meiryo" panose="020B0604030504040204" pitchFamily="34" charset="-128"/>
              </a:rPr>
              <a:t>.pdf</a:t>
            </a:r>
            <a:r>
              <a:rPr lang="ja-JP" altLang="en-US" sz="1050">
                <a:solidFill>
                  <a:schemeClr val="tx1"/>
                </a:solidFill>
                <a:latin typeface="Meiryo" panose="020B0604030504040204" pitchFamily="34" charset="-128"/>
                <a:ea typeface="Meiryo" panose="020B0604030504040204" pitchFamily="34" charset="-128"/>
              </a:rPr>
              <a:t>）</a:t>
            </a:r>
          </a:p>
          <a:p>
            <a:pPr algn="l"/>
            <a:r>
              <a:rPr lang="ja-JP" altLang="en-US" sz="1050">
                <a:solidFill>
                  <a:schemeClr val="tx1"/>
                </a:solidFill>
                <a:latin typeface="Meiryo" panose="020B0604030504040204" pitchFamily="34" charset="-128"/>
                <a:ea typeface="Meiryo" panose="020B0604030504040204" pitchFamily="34" charset="-128"/>
              </a:rPr>
              <a:t>参加費　　  無料　　</a:t>
            </a:r>
          </a:p>
          <a:p>
            <a:pPr algn="l"/>
            <a:r>
              <a:rPr lang="ja-JP" altLang="en-US" sz="1050">
                <a:solidFill>
                  <a:schemeClr val="tx1"/>
                </a:solidFill>
                <a:latin typeface="Meiryo" panose="020B0604030504040204" pitchFamily="34" charset="-128"/>
                <a:ea typeface="Meiryo" panose="020B0604030504040204" pitchFamily="34" charset="-128"/>
              </a:rPr>
              <a:t>選考　　　  選考</a:t>
            </a:r>
            <a:r>
              <a:rPr lang="en-US" altLang="ja-JP" sz="1050" dirty="0">
                <a:solidFill>
                  <a:schemeClr val="tx1"/>
                </a:solidFill>
                <a:latin typeface="Meiryo" panose="020B0604030504040204" pitchFamily="34" charset="-128"/>
                <a:ea typeface="Meiryo" panose="020B0604030504040204" pitchFamily="34" charset="-128"/>
              </a:rPr>
              <a:t>①</a:t>
            </a:r>
            <a:r>
              <a:rPr lang="ja-JP" altLang="en-US" sz="1050">
                <a:solidFill>
                  <a:schemeClr val="tx1"/>
                </a:solidFill>
                <a:latin typeface="Meiryo" panose="020B0604030504040204" pitchFamily="34" charset="-128"/>
                <a:ea typeface="Meiryo" panose="020B0604030504040204" pitchFamily="34" charset="-128"/>
              </a:rPr>
              <a:t>：応募作品の中から</a:t>
            </a:r>
            <a:r>
              <a:rPr lang="en-US" altLang="ja-JP" sz="1050" dirty="0">
                <a:solidFill>
                  <a:schemeClr val="tx1"/>
                </a:solidFill>
                <a:latin typeface="Meiryo" panose="020B0604030504040204" pitchFamily="34" charset="-128"/>
                <a:ea typeface="Meiryo" panose="020B0604030504040204" pitchFamily="34" charset="-128"/>
              </a:rPr>
              <a:t>5</a:t>
            </a:r>
            <a:r>
              <a:rPr lang="ja-JP" altLang="en-US" sz="1050">
                <a:solidFill>
                  <a:schemeClr val="tx1"/>
                </a:solidFill>
                <a:latin typeface="Meiryo" panose="020B0604030504040204" pitchFamily="34" charset="-128"/>
                <a:ea typeface="Meiryo" panose="020B0604030504040204" pitchFamily="34" charset="-128"/>
              </a:rPr>
              <a:t>月下旬開催予定の発表会に参加する個人・団体を川崎重工選定員により選定します。</a:t>
            </a:r>
          </a:p>
          <a:p>
            <a:pPr algn="l"/>
            <a:r>
              <a:rPr lang="ja-JP" altLang="en-US" sz="1050">
                <a:solidFill>
                  <a:schemeClr val="tx1"/>
                </a:solidFill>
                <a:latin typeface="Meiryo" panose="020B0604030504040204" pitchFamily="34" charset="-128"/>
                <a:ea typeface="Meiryo" panose="020B0604030504040204" pitchFamily="34" charset="-128"/>
              </a:rPr>
              <a:t>　　　　　  選考</a:t>
            </a:r>
            <a:r>
              <a:rPr lang="en-US" altLang="ja-JP" sz="1050" dirty="0">
                <a:solidFill>
                  <a:schemeClr val="tx1"/>
                </a:solidFill>
                <a:latin typeface="Meiryo" panose="020B0604030504040204" pitchFamily="34" charset="-128"/>
                <a:ea typeface="Meiryo" panose="020B0604030504040204" pitchFamily="34" charset="-128"/>
              </a:rPr>
              <a:t>②</a:t>
            </a:r>
            <a:r>
              <a:rPr lang="ja-JP" altLang="en-US" sz="1050">
                <a:solidFill>
                  <a:schemeClr val="tx1"/>
                </a:solidFill>
                <a:latin typeface="Meiryo" panose="020B0604030504040204" pitchFamily="34" charset="-128"/>
                <a:ea typeface="Meiryo" panose="020B0604030504040204" pitchFamily="34" charset="-128"/>
              </a:rPr>
              <a:t>：発表会当日に各賞を選定します。結果については</a:t>
            </a:r>
            <a:r>
              <a:rPr lang="en-US" altLang="ja-JP" sz="1050" dirty="0">
                <a:solidFill>
                  <a:schemeClr val="tx1"/>
                </a:solidFill>
                <a:latin typeface="Meiryo" panose="020B0604030504040204" pitchFamily="34" charset="-128"/>
                <a:ea typeface="Meiryo" panose="020B0604030504040204" pitchFamily="34" charset="-128"/>
              </a:rPr>
              <a:t>WEB</a:t>
            </a:r>
            <a:r>
              <a:rPr lang="ja-JP" altLang="en-US" sz="1050">
                <a:solidFill>
                  <a:schemeClr val="tx1"/>
                </a:solidFill>
                <a:latin typeface="Meiryo" panose="020B0604030504040204" pitchFamily="34" charset="-128"/>
                <a:ea typeface="Meiryo" panose="020B0604030504040204" pitchFamily="34" charset="-128"/>
              </a:rPr>
              <a:t>ページ上でも発表します。</a:t>
            </a:r>
          </a:p>
          <a:p>
            <a:pPr algn="l"/>
            <a:r>
              <a:rPr lang="ja-JP" altLang="en-US" sz="1050">
                <a:solidFill>
                  <a:schemeClr val="tx1"/>
                </a:solidFill>
                <a:latin typeface="Meiryo" panose="020B0604030504040204" pitchFamily="34" charset="-128"/>
                <a:ea typeface="Meiryo" panose="020B0604030504040204" pitchFamily="34" charset="-128"/>
              </a:rPr>
              <a:t>選考結果  　</a:t>
            </a:r>
            <a:r>
              <a:rPr lang="en-US" altLang="ja-JP" sz="1050" dirty="0">
                <a:solidFill>
                  <a:schemeClr val="tx1"/>
                </a:solidFill>
                <a:latin typeface="Meiryo" panose="020B0604030504040204" pitchFamily="34" charset="-128"/>
                <a:ea typeface="Meiryo" panose="020B0604030504040204" pitchFamily="34" charset="-128"/>
              </a:rPr>
              <a:t>4</a:t>
            </a:r>
            <a:r>
              <a:rPr lang="ja-JP" altLang="en-US" sz="1050">
                <a:solidFill>
                  <a:schemeClr val="tx1"/>
                </a:solidFill>
                <a:latin typeface="Meiryo" panose="020B0604030504040204" pitchFamily="34" charset="-128"/>
                <a:ea typeface="Meiryo" panose="020B0604030504040204" pitchFamily="34" charset="-128"/>
              </a:rPr>
              <a:t>月</a:t>
            </a:r>
            <a:r>
              <a:rPr lang="en-US" altLang="ja-JP" sz="1050" dirty="0">
                <a:solidFill>
                  <a:schemeClr val="tx1"/>
                </a:solidFill>
                <a:latin typeface="Meiryo" panose="020B0604030504040204" pitchFamily="34" charset="-128"/>
                <a:ea typeface="Meiryo" panose="020B0604030504040204" pitchFamily="34" charset="-128"/>
              </a:rPr>
              <a:t>16</a:t>
            </a:r>
            <a:r>
              <a:rPr lang="ja-JP" altLang="en-US" sz="1050">
                <a:solidFill>
                  <a:schemeClr val="tx1"/>
                </a:solidFill>
                <a:latin typeface="Meiryo" panose="020B0604030504040204" pitchFamily="34" charset="-128"/>
                <a:ea typeface="Meiryo" panose="020B0604030504040204" pitchFamily="34" charset="-128"/>
              </a:rPr>
              <a:t>日（水）川崎重工から個別にご連絡します。 </a:t>
            </a:r>
          </a:p>
          <a:p>
            <a:pPr algn="l"/>
            <a:r>
              <a:rPr lang="ja-JP" altLang="en-US" sz="1050">
                <a:solidFill>
                  <a:schemeClr val="tx1"/>
                </a:solidFill>
                <a:latin typeface="Meiryo" panose="020B0604030504040204" pitchFamily="34" charset="-128"/>
                <a:ea typeface="Meiryo" panose="020B0604030504040204" pitchFamily="34" charset="-128"/>
              </a:rPr>
              <a:t>発表会  　　選考されたチーム・個人は発表会へ招待します。（招待者は交通費を支給します（金額に上限あり））</a:t>
            </a:r>
          </a:p>
          <a:p>
            <a:pPr algn="l"/>
            <a:r>
              <a:rPr lang="ja-JP" altLang="en-US" sz="1050">
                <a:solidFill>
                  <a:schemeClr val="tx1"/>
                </a:solidFill>
                <a:latin typeface="Meiryo" panose="020B0604030504040204" pitchFamily="34" charset="-128"/>
                <a:ea typeface="Meiryo" panose="020B0604030504040204" pitchFamily="34" charset="-128"/>
              </a:rPr>
              <a:t>日時　　　</a:t>
            </a:r>
            <a:r>
              <a:rPr lang="en-US" altLang="ja-JP" sz="1050" dirty="0">
                <a:solidFill>
                  <a:schemeClr val="tx1"/>
                </a:solidFill>
                <a:latin typeface="Meiryo" panose="020B0604030504040204" pitchFamily="34" charset="-128"/>
                <a:ea typeface="Meiryo" panose="020B0604030504040204" pitchFamily="34" charset="-128"/>
              </a:rPr>
              <a:t>  2025</a:t>
            </a:r>
            <a:r>
              <a:rPr lang="ja-JP" altLang="en-US" sz="1050">
                <a:solidFill>
                  <a:schemeClr val="tx1"/>
                </a:solidFill>
                <a:latin typeface="Meiryo" panose="020B0604030504040204" pitchFamily="34" charset="-128"/>
                <a:ea typeface="Meiryo" panose="020B0604030504040204" pitchFamily="34" charset="-128"/>
              </a:rPr>
              <a:t>年</a:t>
            </a:r>
            <a:r>
              <a:rPr lang="en-US" altLang="ja-JP" sz="1050" dirty="0">
                <a:solidFill>
                  <a:schemeClr val="tx1"/>
                </a:solidFill>
                <a:latin typeface="Meiryo" panose="020B0604030504040204" pitchFamily="34" charset="-128"/>
                <a:ea typeface="Meiryo" panose="020B0604030504040204" pitchFamily="34" charset="-128"/>
              </a:rPr>
              <a:t>5</a:t>
            </a:r>
            <a:r>
              <a:rPr lang="ja-JP" altLang="en-US" sz="1050">
                <a:solidFill>
                  <a:schemeClr val="tx1"/>
                </a:solidFill>
                <a:latin typeface="Meiryo" panose="020B0604030504040204" pitchFamily="34" charset="-128"/>
                <a:ea typeface="Meiryo" panose="020B0604030504040204" pitchFamily="34" charset="-128"/>
              </a:rPr>
              <a:t>月下旬頃を予定　　　　</a:t>
            </a:r>
            <a:endParaRPr lang="en-US" altLang="ja-JP" sz="1050" dirty="0">
              <a:solidFill>
                <a:schemeClr val="tx1"/>
              </a:solidFill>
              <a:latin typeface="Meiryo" panose="020B0604030504040204" pitchFamily="34" charset="-128"/>
              <a:ea typeface="Meiryo" panose="020B0604030504040204" pitchFamily="34" charset="-128"/>
            </a:endParaRPr>
          </a:p>
          <a:p>
            <a:pPr algn="l"/>
            <a:r>
              <a:rPr lang="ja-JP" altLang="en-US" sz="1050">
                <a:solidFill>
                  <a:schemeClr val="tx1"/>
                </a:solidFill>
                <a:latin typeface="Meiryo" panose="020B0604030504040204" pitchFamily="34" charset="-128"/>
                <a:ea typeface="Meiryo" panose="020B0604030504040204" pitchFamily="34" charset="-128"/>
              </a:rPr>
              <a:t>場所　　　</a:t>
            </a:r>
            <a:r>
              <a:rPr lang="en-US" altLang="ja-JP" sz="1050" dirty="0">
                <a:solidFill>
                  <a:schemeClr val="tx1"/>
                </a:solidFill>
                <a:latin typeface="Meiryo" panose="020B0604030504040204" pitchFamily="34" charset="-128"/>
                <a:ea typeface="Meiryo" panose="020B0604030504040204" pitchFamily="34" charset="-128"/>
              </a:rPr>
              <a:t>  </a:t>
            </a:r>
            <a:r>
              <a:rPr lang="ja-JP" altLang="en-US" sz="1050">
                <a:solidFill>
                  <a:schemeClr val="tx1"/>
                </a:solidFill>
                <a:latin typeface="Meiryo" panose="020B0604030504040204" pitchFamily="34" charset="-128"/>
                <a:ea typeface="Meiryo" panose="020B0604030504040204" pitchFamily="34" charset="-128"/>
              </a:rPr>
              <a:t>川崎重工　明石工場 </a:t>
            </a:r>
            <a:endParaRPr lang="en-US" altLang="ja-JP" sz="1050" dirty="0">
              <a:solidFill>
                <a:schemeClr val="tx1"/>
              </a:solidFill>
              <a:latin typeface="Meiryo" panose="020B0604030504040204" pitchFamily="34" charset="-128"/>
              <a:ea typeface="Meiryo" panose="020B0604030504040204" pitchFamily="34" charset="-128"/>
            </a:endParaRPr>
          </a:p>
          <a:p>
            <a:pPr algn="l"/>
            <a:endParaRPr lang="en-US" altLang="ja-JP" sz="1050" dirty="0">
              <a:solidFill>
                <a:schemeClr val="tx1"/>
              </a:solidFill>
              <a:latin typeface="Meiryo" panose="020B0604030504040204" pitchFamily="34" charset="-128"/>
              <a:ea typeface="Meiryo" panose="020B0604030504040204" pitchFamily="34" charset="-128"/>
            </a:endParaRPr>
          </a:p>
          <a:p>
            <a:pPr algn="l"/>
            <a:r>
              <a:rPr lang="ja-JP" altLang="en-US" sz="1050">
                <a:solidFill>
                  <a:schemeClr val="tx1"/>
                </a:solidFill>
                <a:latin typeface="Meiryo" panose="020B0604030504040204" pitchFamily="34" charset="-128"/>
                <a:ea typeface="Meiryo" panose="020B0604030504040204" pitchFamily="34" charset="-128"/>
              </a:rPr>
              <a:t>◆お申し込み時の注意事項◆ </a:t>
            </a:r>
          </a:p>
          <a:p>
            <a:pPr algn="l"/>
            <a:r>
              <a:rPr lang="ja-JP" altLang="en-US" sz="1050">
                <a:solidFill>
                  <a:schemeClr val="tx1"/>
                </a:solidFill>
                <a:latin typeface="Meiryo" panose="020B0604030504040204" pitchFamily="34" charset="-128"/>
                <a:ea typeface="Meiryo" panose="020B0604030504040204" pitchFamily="34" charset="-128"/>
              </a:rPr>
              <a:t>・未成年の方が応募される場合には保護者の同意が必要です。</a:t>
            </a:r>
            <a:br>
              <a:rPr lang="en-US" altLang="ja-JP" sz="1050" dirty="0">
                <a:solidFill>
                  <a:schemeClr val="tx1"/>
                </a:solidFill>
                <a:latin typeface="Meiryo" panose="020B0604030504040204" pitchFamily="34" charset="-128"/>
                <a:ea typeface="Meiryo" panose="020B0604030504040204" pitchFamily="34" charset="-128"/>
              </a:rPr>
            </a:br>
            <a:r>
              <a:rPr lang="ja-JP" altLang="en-US" sz="1050">
                <a:solidFill>
                  <a:schemeClr val="tx1"/>
                </a:solidFill>
                <a:latin typeface="Meiryo" panose="020B0604030504040204" pitchFamily="34" charset="-128"/>
                <a:ea typeface="Meiryo" panose="020B0604030504040204" pitchFamily="34" charset="-128"/>
              </a:rPr>
              <a:t>・応募、参加はチームでも個人でも可能です。兄弟姉妹で個人としてそれぞれの別の作品として応募される場合には、お一人ずつお申込みください。</a:t>
            </a:r>
            <a:endParaRPr lang="en-US" altLang="ja-JP" sz="1050" dirty="0">
              <a:solidFill>
                <a:schemeClr val="tx1"/>
              </a:solidFill>
              <a:latin typeface="Meiryo" panose="020B0604030504040204" pitchFamily="34" charset="-128"/>
              <a:ea typeface="Meiryo" panose="020B0604030504040204" pitchFamily="34" charset="-128"/>
            </a:endParaRPr>
          </a:p>
          <a:p>
            <a:pPr algn="l"/>
            <a:r>
              <a:rPr lang="ja-JP" altLang="en-US" sz="1050">
                <a:solidFill>
                  <a:schemeClr val="tx1"/>
                </a:solidFill>
                <a:latin typeface="Meiryo" panose="020B0604030504040204" pitchFamily="34" charset="-128"/>
                <a:ea typeface="Meiryo" panose="020B0604030504040204" pitchFamily="34" charset="-128"/>
              </a:rPr>
              <a:t>・撮影した写真、動画などは、川崎重工業（株）および</a:t>
            </a:r>
            <a:r>
              <a:rPr lang="en-US" altLang="ja-JP" sz="1050" dirty="0">
                <a:solidFill>
                  <a:schemeClr val="tx1"/>
                </a:solidFill>
                <a:latin typeface="Meiryo" panose="020B0604030504040204" pitchFamily="34" charset="-128"/>
                <a:ea typeface="Meiryo" panose="020B0604030504040204" pitchFamily="34" charset="-128"/>
              </a:rPr>
              <a:t>Minecraft</a:t>
            </a:r>
            <a:r>
              <a:rPr lang="ja-JP" altLang="en-US" sz="1050">
                <a:solidFill>
                  <a:schemeClr val="tx1"/>
                </a:solidFill>
                <a:latin typeface="Meiryo" panose="020B0604030504040204" pitchFamily="34" charset="-128"/>
                <a:ea typeface="Meiryo" panose="020B0604030504040204" pitchFamily="34" charset="-128"/>
              </a:rPr>
              <a:t>カップの広報で使用いたしますのであらかじめご了承ください。</a:t>
            </a:r>
          </a:p>
          <a:p>
            <a:pPr algn="l"/>
            <a:r>
              <a:rPr lang="ja-JP" altLang="en-US" sz="1050">
                <a:solidFill>
                  <a:schemeClr val="tx1"/>
                </a:solidFill>
                <a:latin typeface="Meiryo" panose="020B0604030504040204" pitchFamily="34" charset="-128"/>
                <a:ea typeface="Meiryo" panose="020B0604030504040204" pitchFamily="34" charset="-128"/>
              </a:rPr>
              <a:t>・応募作品については事務局が映像化して万博会場（未来の都市　川崎重工ブース内）で大型スクリーンに投影しますが、映像の所有権は川崎重工に帰属します。</a:t>
            </a:r>
            <a:endParaRPr lang="en-US" altLang="ja-JP" sz="1050" dirty="0">
              <a:solidFill>
                <a:schemeClr val="tx1"/>
              </a:solidFill>
              <a:latin typeface="Meiryo" panose="020B0604030504040204" pitchFamily="34" charset="-128"/>
              <a:ea typeface="Meiryo" panose="020B0604030504040204" pitchFamily="34" charset="-128"/>
            </a:endParaRPr>
          </a:p>
          <a:p>
            <a:pPr algn="l"/>
            <a:endParaRPr lang="en-US" altLang="ja-JP" sz="1050" dirty="0">
              <a:solidFill>
                <a:schemeClr val="tx1"/>
              </a:solidFill>
              <a:latin typeface="Meiryo" panose="020B0604030504040204" pitchFamily="34" charset="-128"/>
              <a:ea typeface="Meiryo" panose="020B0604030504040204" pitchFamily="34" charset="-128"/>
            </a:endParaRPr>
          </a:p>
          <a:p>
            <a:pPr algn="l"/>
            <a:r>
              <a:rPr lang="en-US" altLang="ja-JP" sz="1050" dirty="0">
                <a:solidFill>
                  <a:schemeClr val="tx1"/>
                </a:solidFill>
                <a:latin typeface="Meiryo" panose="020B0604030504040204" pitchFamily="34" charset="-128"/>
                <a:ea typeface="Meiryo" panose="020B0604030504040204" pitchFamily="34" charset="-128"/>
              </a:rPr>
              <a:t>◆</a:t>
            </a:r>
            <a:r>
              <a:rPr lang="ja-JP" altLang="en-US" sz="1050">
                <a:solidFill>
                  <a:schemeClr val="tx1"/>
                </a:solidFill>
                <a:latin typeface="Meiryo" panose="020B0604030504040204" pitchFamily="34" charset="-128"/>
                <a:ea typeface="Meiryo" panose="020B0604030504040204" pitchFamily="34" charset="-128"/>
              </a:rPr>
              <a:t>その他◆ </a:t>
            </a:r>
          </a:p>
          <a:p>
            <a:pPr algn="l"/>
            <a:r>
              <a:rPr lang="ja-JP" altLang="en-US" sz="1050">
                <a:solidFill>
                  <a:schemeClr val="tx1"/>
                </a:solidFill>
                <a:latin typeface="Meiryo" panose="020B0604030504040204" pitchFamily="34" charset="-128"/>
                <a:ea typeface="Meiryo" panose="020B0604030504040204" pitchFamily="34" charset="-128"/>
              </a:rPr>
              <a:t>・イベント当日は取材等が入る可能性がありますので予めご了承ください。撮影した写真などは広報で使用させていただく場合がございます。</a:t>
            </a:r>
          </a:p>
          <a:p>
            <a:pPr algn="l"/>
            <a:r>
              <a:rPr lang="ja-JP" altLang="en-US" sz="1050">
                <a:solidFill>
                  <a:schemeClr val="tx1"/>
                </a:solidFill>
                <a:latin typeface="Meiryo" panose="020B0604030504040204" pitchFamily="34" charset="-128"/>
                <a:ea typeface="Meiryo" panose="020B0604030504040204" pitchFamily="34" charset="-128"/>
              </a:rPr>
              <a:t>・記入いただいた個⼈情報は、本イベントに関する連絡等に使用いたします。同意なしに第三者に提供することはございません。</a:t>
            </a:r>
          </a:p>
        </p:txBody>
      </p:sp>
      <p:sp>
        <p:nvSpPr>
          <p:cNvPr id="4" name="タイトル 1">
            <a:extLst>
              <a:ext uri="{FF2B5EF4-FFF2-40B4-BE49-F238E27FC236}">
                <a16:creationId xmlns:a16="http://schemas.microsoft.com/office/drawing/2014/main" id="{31B7A9FD-3775-B3B0-A44A-DB610F7F3568}"/>
              </a:ext>
            </a:extLst>
          </p:cNvPr>
          <p:cNvSpPr txBox="1">
            <a:spLocks noGrp="1" noRot="1" noMove="1" noResize="1" noEditPoints="1" noAdjustHandles="1" noChangeArrowheads="1" noChangeShapeType="1"/>
          </p:cNvSpPr>
          <p:nvPr/>
        </p:nvSpPr>
        <p:spPr>
          <a:xfrm>
            <a:off x="2229061" y="61956"/>
            <a:ext cx="8343477" cy="483857"/>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en-US" altLang="ja-JP" sz="2000" b="1" dirty="0">
                <a:solidFill>
                  <a:schemeClr val="bg1"/>
                </a:solidFill>
                <a:highlight>
                  <a:srgbClr val="FF0000"/>
                </a:highlight>
                <a:latin typeface="Meiryo" panose="020B0604030504040204" pitchFamily="34" charset="-128"/>
                <a:ea typeface="Meiryo" panose="020B0604030504040204" pitchFamily="34" charset="-128"/>
              </a:rPr>
              <a:t> </a:t>
            </a:r>
            <a:r>
              <a:rPr lang="ja-JP" altLang="en-US" sz="2000" b="1">
                <a:solidFill>
                  <a:schemeClr val="bg1"/>
                </a:solidFill>
                <a:highlight>
                  <a:srgbClr val="FF0000"/>
                </a:highlight>
                <a:latin typeface="Meiryo" panose="020B0604030504040204" pitchFamily="34" charset="-128"/>
                <a:ea typeface="Meiryo" panose="020B0604030504040204" pitchFamily="34" charset="-128"/>
              </a:rPr>
              <a:t>未来のモビリティが活躍する「</a:t>
            </a:r>
            <a:r>
              <a:rPr lang="en-US" altLang="ja-JP" sz="2000" b="1" dirty="0">
                <a:solidFill>
                  <a:schemeClr val="bg1"/>
                </a:solidFill>
                <a:highlight>
                  <a:srgbClr val="FF0000"/>
                </a:highlight>
                <a:latin typeface="Meiryo" panose="020B0604030504040204" pitchFamily="34" charset="-128"/>
                <a:ea typeface="Meiryo" panose="020B0604030504040204" pitchFamily="34" charset="-128"/>
              </a:rPr>
              <a:t>NEO OSAKA</a:t>
            </a:r>
            <a:r>
              <a:rPr lang="ja-JP" altLang="en-US" sz="2000" b="1">
                <a:solidFill>
                  <a:schemeClr val="bg1"/>
                </a:solidFill>
                <a:highlight>
                  <a:srgbClr val="FF0000"/>
                </a:highlight>
                <a:latin typeface="Meiryo" panose="020B0604030504040204" pitchFamily="34" charset="-128"/>
                <a:ea typeface="Meiryo" panose="020B0604030504040204" pitchFamily="34" charset="-128"/>
              </a:rPr>
              <a:t>」をマイクラで作ろう！</a:t>
            </a:r>
            <a:endParaRPr lang="en-US" altLang="ja-JP" sz="2000" b="1" dirty="0">
              <a:solidFill>
                <a:schemeClr val="bg1"/>
              </a:solidFill>
              <a:highlight>
                <a:srgbClr val="FF0000"/>
              </a:highlight>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6455B066-94E5-C819-00AE-C7587B020829}"/>
              </a:ext>
            </a:extLst>
          </p:cNvPr>
          <p:cNvSpPr/>
          <p:nvPr/>
        </p:nvSpPr>
        <p:spPr>
          <a:xfrm>
            <a:off x="271560" y="4754940"/>
            <a:ext cx="501343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altLang="ja-JP" sz="1200" dirty="0">
                <a:solidFill>
                  <a:schemeClr val="tx1"/>
                </a:solidFill>
                <a:latin typeface="Meiryo" panose="020B0604030504040204" pitchFamily="34" charset="-128"/>
                <a:ea typeface="Meiryo" panose="020B0604030504040204" pitchFamily="34" charset="-128"/>
              </a:rPr>
              <a:t>①</a:t>
            </a:r>
            <a:r>
              <a:rPr lang="ja-JP" altLang="en-US" sz="1200">
                <a:solidFill>
                  <a:schemeClr val="tx1"/>
                </a:solidFill>
                <a:latin typeface="Meiryo" panose="020B0604030504040204" pitchFamily="34" charset="-128"/>
                <a:ea typeface="Meiryo" panose="020B0604030504040204" pitchFamily="34" charset="-128"/>
              </a:rPr>
              <a:t>お申込み時の注意事項</a:t>
            </a:r>
            <a:r>
              <a:rPr lang="ja-JP" altLang="en-US" sz="1200">
                <a:solidFill>
                  <a:srgbClr val="000000"/>
                </a:solidFill>
                <a:latin typeface="Meiryo" panose="020B0604030504040204" pitchFamily="34" charset="-128"/>
                <a:ea typeface="Meiryo" panose="020B0604030504040204" pitchFamily="34" charset="-128"/>
              </a:rPr>
              <a:t>を読んで</a:t>
            </a:r>
            <a:r>
              <a:rPr lang="ja-JP" altLang="en-US" sz="1200" b="0" i="0">
                <a:solidFill>
                  <a:srgbClr val="000000"/>
                </a:solidFill>
                <a:effectLst/>
                <a:latin typeface="Meiryo" panose="020B0604030504040204" pitchFamily="34" charset="-128"/>
                <a:ea typeface="Meiryo" panose="020B0604030504040204" pitchFamily="34" charset="-128"/>
              </a:rPr>
              <a:t>、◻︎に✔️を入れてください。</a:t>
            </a:r>
            <a:endParaRPr lang="ja-JP" altLang="en-US" sz="1200">
              <a:solidFill>
                <a:schemeClr val="tx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B0B2E5B9-FE4E-A990-6A2D-59736B05FE26}"/>
              </a:ext>
            </a:extLst>
          </p:cNvPr>
          <p:cNvSpPr/>
          <p:nvPr/>
        </p:nvSpPr>
        <p:spPr>
          <a:xfrm>
            <a:off x="271560" y="5235446"/>
            <a:ext cx="501343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altLang="ja-JP" sz="1200" b="0" i="0" dirty="0">
                <a:solidFill>
                  <a:schemeClr val="tx1"/>
                </a:solidFill>
                <a:effectLst/>
                <a:latin typeface="Meiryo" panose="020B0604030504040204" pitchFamily="34" charset="-128"/>
                <a:ea typeface="Meiryo" panose="020B0604030504040204" pitchFamily="34" charset="-128"/>
              </a:rPr>
              <a:t>②</a:t>
            </a:r>
            <a:r>
              <a:rPr lang="ja-JP" altLang="en-US" sz="1200" b="0" i="0">
                <a:solidFill>
                  <a:srgbClr val="000000"/>
                </a:solidFill>
                <a:effectLst/>
                <a:latin typeface="Yu Gothic UI" panose="020B0500000000000000" pitchFamily="34" charset="-128"/>
                <a:ea typeface="Yu Gothic UI" panose="020B0500000000000000" pitchFamily="34" charset="-128"/>
              </a:rPr>
              <a:t>参加者の氏名（漢字） （ふりがな） 　</a:t>
            </a:r>
            <a:r>
              <a:rPr lang="en-US" altLang="ja-JP" sz="1200" b="0" i="0" dirty="0">
                <a:solidFill>
                  <a:srgbClr val="000000"/>
                </a:solidFill>
                <a:effectLst/>
                <a:latin typeface="Yu Gothic UI" panose="020B0500000000000000" pitchFamily="34" charset="-128"/>
                <a:ea typeface="Yu Gothic UI" panose="020B0500000000000000" pitchFamily="34" charset="-128"/>
              </a:rPr>
              <a:t>※</a:t>
            </a:r>
            <a:r>
              <a:rPr lang="ja-JP" altLang="en-US" sz="1200" b="0" i="0">
                <a:solidFill>
                  <a:srgbClr val="000000"/>
                </a:solidFill>
                <a:effectLst/>
                <a:latin typeface="Yu Gothic UI" panose="020B0500000000000000" pitchFamily="34" charset="-128"/>
                <a:ea typeface="Yu Gothic UI" panose="020B0500000000000000" pitchFamily="34" charset="-128"/>
              </a:rPr>
              <a:t>フルネームで記入</a:t>
            </a:r>
            <a:r>
              <a:rPr lang="ja-JP" altLang="en-US" sz="1200">
                <a:solidFill>
                  <a:srgbClr val="000000"/>
                </a:solidFill>
                <a:latin typeface="Yu Gothic UI" panose="020B0500000000000000" pitchFamily="34" charset="-128"/>
                <a:ea typeface="Yu Gothic UI" panose="020B0500000000000000" pitchFamily="34" charset="-128"/>
              </a:rPr>
              <a:t>　　　　　　</a:t>
            </a:r>
            <a:endParaRPr lang="ja-JP" altLang="en-US" sz="1200">
              <a:solidFill>
                <a:schemeClr val="tx1"/>
              </a:solidFill>
              <a:latin typeface="Meiryo" panose="020B0604030504040204" pitchFamily="34" charset="-128"/>
              <a:ea typeface="Meiryo" panose="020B0604030504040204" pitchFamily="34" charset="-128"/>
            </a:endParaRPr>
          </a:p>
        </p:txBody>
      </p:sp>
      <p:sp>
        <p:nvSpPr>
          <p:cNvPr id="7" name="正方形/長方形 6">
            <a:extLst>
              <a:ext uri="{FF2B5EF4-FFF2-40B4-BE49-F238E27FC236}">
                <a16:creationId xmlns:a16="http://schemas.microsoft.com/office/drawing/2014/main" id="{687CF3D6-F973-B8E1-40D0-72E7611B04C7}"/>
              </a:ext>
            </a:extLst>
          </p:cNvPr>
          <p:cNvSpPr/>
          <p:nvPr/>
        </p:nvSpPr>
        <p:spPr>
          <a:xfrm>
            <a:off x="5502166" y="4754940"/>
            <a:ext cx="702787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200">
                <a:solidFill>
                  <a:srgbClr val="000000"/>
                </a:solidFill>
                <a:latin typeface="Yu Gothic UI" panose="020B0500000000000000" pitchFamily="34" charset="-128"/>
                <a:ea typeface="Yu Gothic UI" panose="020B0500000000000000" pitchFamily="34" charset="-128"/>
              </a:rPr>
              <a:t>　　◻︎　同意する</a:t>
            </a:r>
            <a:endParaRPr lang="ja-JP" altLang="en-US" sz="1200">
              <a:solidFill>
                <a:schemeClr val="tx1"/>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291D72A3-27FB-193E-58F0-365DF05B90FA}"/>
              </a:ext>
            </a:extLst>
          </p:cNvPr>
          <p:cNvSpPr/>
          <p:nvPr/>
        </p:nvSpPr>
        <p:spPr>
          <a:xfrm>
            <a:off x="5502166" y="5231630"/>
            <a:ext cx="702787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200">
                <a:solidFill>
                  <a:schemeClr val="tx1"/>
                </a:solidFill>
                <a:latin typeface="Meiryo" panose="020B0604030504040204" pitchFamily="34" charset="-128"/>
                <a:ea typeface="Meiryo" panose="020B0604030504040204" pitchFamily="34" charset="-128"/>
              </a:rPr>
              <a:t>　（漢字）　　　　　　　　　　　　　　｜　（ふりがな）</a:t>
            </a:r>
          </a:p>
        </p:txBody>
      </p:sp>
      <p:sp>
        <p:nvSpPr>
          <p:cNvPr id="9" name="正方形/長方形 8">
            <a:extLst>
              <a:ext uri="{FF2B5EF4-FFF2-40B4-BE49-F238E27FC236}">
                <a16:creationId xmlns:a16="http://schemas.microsoft.com/office/drawing/2014/main" id="{41E7B738-28F7-3137-36FC-702674019041}"/>
              </a:ext>
            </a:extLst>
          </p:cNvPr>
          <p:cNvSpPr/>
          <p:nvPr/>
        </p:nvSpPr>
        <p:spPr>
          <a:xfrm>
            <a:off x="271560" y="5715952"/>
            <a:ext cx="501343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altLang="ja-JP" sz="1200" dirty="0">
                <a:solidFill>
                  <a:schemeClr val="tx1"/>
                </a:solidFill>
                <a:latin typeface="Meiryo" panose="020B0604030504040204" pitchFamily="34" charset="-128"/>
                <a:ea typeface="Meiryo" panose="020B0604030504040204" pitchFamily="34" charset="-128"/>
              </a:rPr>
              <a:t>③</a:t>
            </a:r>
            <a:r>
              <a:rPr lang="ja-JP" altLang="en-US" sz="1200" b="0" i="0">
                <a:solidFill>
                  <a:srgbClr val="000000"/>
                </a:solidFill>
                <a:effectLst/>
                <a:latin typeface="Yu Gothic UI" panose="020B0500000000000000" pitchFamily="34" charset="-128"/>
                <a:ea typeface="Yu Gothic UI" panose="020B0500000000000000" pitchFamily="34" charset="-128"/>
              </a:rPr>
              <a:t>参加者の所属　（例：〇〇市立〇〇小学校、〇〇株式会社）</a:t>
            </a:r>
            <a:endParaRPr lang="ja-JP" altLang="en-US" sz="1200">
              <a:solidFill>
                <a:schemeClr val="tx1"/>
              </a:solidFill>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7F242558-E36A-E91A-404C-075D277DB681}"/>
              </a:ext>
            </a:extLst>
          </p:cNvPr>
          <p:cNvSpPr/>
          <p:nvPr/>
        </p:nvSpPr>
        <p:spPr>
          <a:xfrm>
            <a:off x="5502166" y="5712136"/>
            <a:ext cx="702787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200">
                <a:solidFill>
                  <a:schemeClr val="tx1"/>
                </a:solidFill>
                <a:latin typeface="Meiryo" panose="020B0604030504040204" pitchFamily="34" charset="-128"/>
                <a:ea typeface="Meiryo" panose="020B0604030504040204" pitchFamily="34" charset="-128"/>
              </a:rPr>
              <a:t>　</a:t>
            </a:r>
          </a:p>
        </p:txBody>
      </p:sp>
      <p:sp>
        <p:nvSpPr>
          <p:cNvPr id="11" name="正方形/長方形 10">
            <a:extLst>
              <a:ext uri="{FF2B5EF4-FFF2-40B4-BE49-F238E27FC236}">
                <a16:creationId xmlns:a16="http://schemas.microsoft.com/office/drawing/2014/main" id="{109E12FD-F2C4-59EF-DE2B-2616BF199983}"/>
              </a:ext>
            </a:extLst>
          </p:cNvPr>
          <p:cNvSpPr/>
          <p:nvPr/>
        </p:nvSpPr>
        <p:spPr>
          <a:xfrm>
            <a:off x="271560" y="6212224"/>
            <a:ext cx="501343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altLang="ja-JP" sz="1200" dirty="0">
                <a:solidFill>
                  <a:schemeClr val="tx1"/>
                </a:solidFill>
                <a:latin typeface="Meiryo" panose="020B0604030504040204" pitchFamily="34" charset="-128"/>
                <a:ea typeface="Meiryo" panose="020B0604030504040204" pitchFamily="34" charset="-128"/>
              </a:rPr>
              <a:t>④</a:t>
            </a:r>
            <a:r>
              <a:rPr lang="ja-JP" altLang="en-US" sz="1200" b="0" i="0">
                <a:solidFill>
                  <a:srgbClr val="000000"/>
                </a:solidFill>
                <a:effectLst/>
                <a:latin typeface="Yu Gothic UI" panose="020B0500000000000000" pitchFamily="34" charset="-128"/>
                <a:ea typeface="Yu Gothic UI" panose="020B0500000000000000" pitchFamily="34" charset="-128"/>
              </a:rPr>
              <a:t>年齢　（例：歳）</a:t>
            </a:r>
            <a:endParaRPr lang="ja-JP" altLang="en-US" sz="1200">
              <a:solidFill>
                <a:schemeClr val="tx1"/>
              </a:solidFill>
              <a:latin typeface="Meiryo" panose="020B0604030504040204" pitchFamily="34" charset="-128"/>
              <a:ea typeface="Meiryo" panose="020B0604030504040204" pitchFamily="34" charset="-128"/>
            </a:endParaRPr>
          </a:p>
        </p:txBody>
      </p:sp>
      <p:sp>
        <p:nvSpPr>
          <p:cNvPr id="13" name="正方形/長方形 12">
            <a:extLst>
              <a:ext uri="{FF2B5EF4-FFF2-40B4-BE49-F238E27FC236}">
                <a16:creationId xmlns:a16="http://schemas.microsoft.com/office/drawing/2014/main" id="{72205EAD-B2B6-1A14-FE96-B05BC329DAD1}"/>
              </a:ext>
            </a:extLst>
          </p:cNvPr>
          <p:cNvSpPr/>
          <p:nvPr/>
        </p:nvSpPr>
        <p:spPr>
          <a:xfrm>
            <a:off x="5502166" y="6212224"/>
            <a:ext cx="702787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200">
                <a:solidFill>
                  <a:srgbClr val="000000"/>
                </a:solidFill>
                <a:latin typeface="Yu Gothic UI" panose="020B0500000000000000" pitchFamily="34" charset="-128"/>
                <a:ea typeface="Yu Gothic UI" panose="020B0500000000000000" pitchFamily="34" charset="-128"/>
              </a:rPr>
              <a:t>　</a:t>
            </a:r>
            <a:endParaRPr lang="ja-JP" altLang="en-US" sz="1200">
              <a:solidFill>
                <a:schemeClr val="tx1"/>
              </a:solidFill>
              <a:latin typeface="Meiryo" panose="020B0604030504040204" pitchFamily="34" charset="-128"/>
              <a:ea typeface="Meiryo" panose="020B0604030504040204" pitchFamily="34" charset="-128"/>
            </a:endParaRPr>
          </a:p>
        </p:txBody>
      </p:sp>
      <p:sp>
        <p:nvSpPr>
          <p:cNvPr id="2" name="タイトル 1">
            <a:extLst>
              <a:ext uri="{FF2B5EF4-FFF2-40B4-BE49-F238E27FC236}">
                <a16:creationId xmlns:a16="http://schemas.microsoft.com/office/drawing/2014/main" id="{DE9A4D40-D9CF-068E-FF33-F2E98D75D037}"/>
              </a:ext>
            </a:extLst>
          </p:cNvPr>
          <p:cNvSpPr txBox="1">
            <a:spLocks noGrp="1" noRot="1" noMove="1" noResize="1" noEditPoints="1" noAdjustHandles="1" noChangeArrowheads="1" noChangeShapeType="1"/>
          </p:cNvSpPr>
          <p:nvPr/>
        </p:nvSpPr>
        <p:spPr>
          <a:xfrm>
            <a:off x="267890" y="447348"/>
            <a:ext cx="2594350" cy="453262"/>
          </a:xfrm>
          <a:prstGeom prst="rect">
            <a:avLst/>
          </a:prstGeom>
        </p:spPr>
        <p:txBody>
          <a:bodyPr vert="horz" lIns="91440" tIns="45720" rIns="91440" bIns="45720" rtlCol="0" anchor="ctr">
            <a:normAutofit fontScale="90000" lnSpcReduction="10000"/>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gn="l">
              <a:lnSpc>
                <a:spcPct val="150000"/>
              </a:lnSpc>
            </a:pPr>
            <a:r>
              <a:rPr lang="ja-JP" altLang="en-US" sz="2000" b="1">
                <a:solidFill>
                  <a:schemeClr val="tx1">
                    <a:lumMod val="85000"/>
                    <a:lumOff val="15000"/>
                  </a:schemeClr>
                </a:solidFill>
                <a:latin typeface="Meiryo" panose="020B0604030504040204" pitchFamily="34" charset="-128"/>
                <a:ea typeface="Meiryo" panose="020B0604030504040204" pitchFamily="34" charset="-128"/>
              </a:rPr>
              <a:t>応募者情報入力シート</a:t>
            </a:r>
            <a:endParaRPr lang="ja-JP" altLang="en-US" sz="2000" b="1" dirty="0">
              <a:solidFill>
                <a:schemeClr val="tx1">
                  <a:lumMod val="85000"/>
                  <a:lumOff val="15000"/>
                </a:schemeClr>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7725A09A-D616-72F6-A96F-D6AC693380C9}"/>
              </a:ext>
            </a:extLst>
          </p:cNvPr>
          <p:cNvSpPr/>
          <p:nvPr/>
        </p:nvSpPr>
        <p:spPr>
          <a:xfrm>
            <a:off x="271560" y="6692730"/>
            <a:ext cx="501343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altLang="ja-JP" sz="1200" dirty="0">
                <a:solidFill>
                  <a:schemeClr val="tx1"/>
                </a:solidFill>
                <a:latin typeface="Meiryo" panose="020B0604030504040204" pitchFamily="34" charset="-128"/>
                <a:ea typeface="Meiryo" panose="020B0604030504040204" pitchFamily="34" charset="-128"/>
              </a:rPr>
              <a:t>⑤</a:t>
            </a:r>
            <a:r>
              <a:rPr lang="ja-JP" altLang="en-US" sz="1200" b="0" i="0">
                <a:solidFill>
                  <a:srgbClr val="000000"/>
                </a:solidFill>
                <a:effectLst/>
                <a:latin typeface="Yu Gothic UI" panose="020B0500000000000000" pitchFamily="34" charset="-128"/>
                <a:ea typeface="Yu Gothic UI" panose="020B0500000000000000" pitchFamily="34" charset="-128"/>
              </a:rPr>
              <a:t>メールアドレス　</a:t>
            </a:r>
            <a:endParaRPr lang="ja-JP" altLang="en-US" sz="1200">
              <a:solidFill>
                <a:schemeClr val="tx1"/>
              </a:solidFill>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731A690C-5F81-20B1-56ED-9B627A98C159}"/>
              </a:ext>
            </a:extLst>
          </p:cNvPr>
          <p:cNvSpPr/>
          <p:nvPr/>
        </p:nvSpPr>
        <p:spPr>
          <a:xfrm>
            <a:off x="5502166" y="6688914"/>
            <a:ext cx="702787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200">
                <a:solidFill>
                  <a:schemeClr val="tx1"/>
                </a:solidFill>
                <a:latin typeface="Meiryo" panose="020B0604030504040204" pitchFamily="34" charset="-128"/>
                <a:ea typeface="Meiryo" panose="020B0604030504040204" pitchFamily="34" charset="-128"/>
              </a:rPr>
              <a:t>　</a:t>
            </a:r>
          </a:p>
        </p:txBody>
      </p:sp>
      <p:sp>
        <p:nvSpPr>
          <p:cNvPr id="15" name="正方形/長方形 14">
            <a:extLst>
              <a:ext uri="{FF2B5EF4-FFF2-40B4-BE49-F238E27FC236}">
                <a16:creationId xmlns:a16="http://schemas.microsoft.com/office/drawing/2014/main" id="{34E15EC2-CD54-54C9-8D3E-0103DE053BCC}"/>
              </a:ext>
            </a:extLst>
          </p:cNvPr>
          <p:cNvSpPr/>
          <p:nvPr/>
        </p:nvSpPr>
        <p:spPr>
          <a:xfrm>
            <a:off x="271560" y="7173236"/>
            <a:ext cx="501343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altLang="ja-JP" sz="1200" b="0" i="0" dirty="0">
                <a:solidFill>
                  <a:schemeClr val="tx1"/>
                </a:solidFill>
                <a:effectLst/>
                <a:latin typeface="Meiryo" panose="020B0604030504040204" pitchFamily="34" charset="-128"/>
                <a:ea typeface="Meiryo" panose="020B0604030504040204" pitchFamily="34" charset="-128"/>
              </a:rPr>
              <a:t>⑥</a:t>
            </a:r>
            <a:r>
              <a:rPr lang="ja-JP" altLang="en-US" sz="1200" b="0" i="0">
                <a:solidFill>
                  <a:srgbClr val="000000"/>
                </a:solidFill>
                <a:effectLst/>
                <a:latin typeface="Yu Gothic UI" panose="020B0500000000000000" pitchFamily="34" charset="-128"/>
                <a:ea typeface="Yu Gothic UI" panose="020B0500000000000000" pitchFamily="34" charset="-128"/>
              </a:rPr>
              <a:t>住所　</a:t>
            </a:r>
            <a:r>
              <a:rPr lang="en-US" altLang="ja-JP" sz="1200" b="0" i="0" dirty="0">
                <a:solidFill>
                  <a:srgbClr val="000000"/>
                </a:solidFill>
                <a:effectLst/>
                <a:latin typeface="Yu Gothic UI" panose="020B0500000000000000" pitchFamily="34" charset="-128"/>
                <a:ea typeface="Yu Gothic UI" panose="020B0500000000000000" pitchFamily="34" charset="-128"/>
              </a:rPr>
              <a:t>※</a:t>
            </a:r>
            <a:r>
              <a:rPr lang="ja-JP" altLang="en-US" sz="1200" b="0" i="0">
                <a:solidFill>
                  <a:srgbClr val="000000"/>
                </a:solidFill>
                <a:effectLst/>
                <a:latin typeface="Yu Gothic UI" panose="020B0500000000000000" pitchFamily="34" charset="-128"/>
                <a:ea typeface="Yu Gothic UI" panose="020B0500000000000000" pitchFamily="34" charset="-128"/>
              </a:rPr>
              <a:t>都道府県から記入してください</a:t>
            </a:r>
            <a:endParaRPr lang="ja-JP" altLang="en-US" sz="1200">
              <a:solidFill>
                <a:schemeClr val="tx1"/>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C12F97DD-C9D3-54EF-A899-C52FC059B798}"/>
              </a:ext>
            </a:extLst>
          </p:cNvPr>
          <p:cNvSpPr/>
          <p:nvPr/>
        </p:nvSpPr>
        <p:spPr>
          <a:xfrm>
            <a:off x="5502166" y="7169420"/>
            <a:ext cx="702787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200">
                <a:solidFill>
                  <a:schemeClr val="tx1"/>
                </a:solidFill>
                <a:latin typeface="Meiryo" panose="020B0604030504040204" pitchFamily="34" charset="-128"/>
                <a:ea typeface="Meiryo" panose="020B0604030504040204" pitchFamily="34" charset="-128"/>
              </a:rPr>
              <a:t>　</a:t>
            </a:r>
          </a:p>
        </p:txBody>
      </p:sp>
      <p:sp>
        <p:nvSpPr>
          <p:cNvPr id="20" name="正方形/長方形 19">
            <a:extLst>
              <a:ext uri="{FF2B5EF4-FFF2-40B4-BE49-F238E27FC236}">
                <a16:creationId xmlns:a16="http://schemas.microsoft.com/office/drawing/2014/main" id="{01F53DF4-6F7D-8B96-D80D-65B907E18D0F}"/>
              </a:ext>
            </a:extLst>
          </p:cNvPr>
          <p:cNvSpPr/>
          <p:nvPr/>
        </p:nvSpPr>
        <p:spPr>
          <a:xfrm>
            <a:off x="271560" y="7649926"/>
            <a:ext cx="501343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altLang="ja-JP" sz="1200" b="0" i="0" dirty="0">
                <a:solidFill>
                  <a:schemeClr val="tx1"/>
                </a:solidFill>
                <a:effectLst/>
                <a:latin typeface="Meiryo" panose="020B0604030504040204" pitchFamily="34" charset="-128"/>
                <a:ea typeface="Meiryo" panose="020B0604030504040204" pitchFamily="34" charset="-128"/>
              </a:rPr>
              <a:t>⑦</a:t>
            </a:r>
            <a:r>
              <a:rPr lang="ja-JP" altLang="en-US" sz="1200" b="0" i="0">
                <a:solidFill>
                  <a:srgbClr val="000000"/>
                </a:solidFill>
                <a:effectLst/>
                <a:latin typeface="Yu Gothic UI" panose="020B0500000000000000" pitchFamily="34" charset="-128"/>
                <a:ea typeface="Yu Gothic UI" panose="020B0500000000000000" pitchFamily="34" charset="-128"/>
              </a:rPr>
              <a:t>連絡がつく電話番号　</a:t>
            </a:r>
            <a:r>
              <a:rPr lang="en-US" altLang="ja-JP" sz="1200" b="0" i="0" dirty="0">
                <a:solidFill>
                  <a:srgbClr val="000000"/>
                </a:solidFill>
                <a:effectLst/>
                <a:latin typeface="Yu Gothic UI" panose="020B0500000000000000" pitchFamily="34" charset="-128"/>
                <a:ea typeface="Yu Gothic UI" panose="020B0500000000000000" pitchFamily="34" charset="-128"/>
              </a:rPr>
              <a:t>※</a:t>
            </a:r>
            <a:r>
              <a:rPr lang="ja-JP" altLang="en-US" sz="1200" b="0" i="0">
                <a:solidFill>
                  <a:srgbClr val="000000"/>
                </a:solidFill>
                <a:effectLst/>
                <a:latin typeface="Yu Gothic UI" panose="020B0500000000000000" pitchFamily="34" charset="-128"/>
                <a:ea typeface="Yu Gothic UI" panose="020B0500000000000000" pitchFamily="34" charset="-128"/>
              </a:rPr>
              <a:t>ハイフン「</a:t>
            </a:r>
            <a:r>
              <a:rPr lang="en-US" altLang="ja-JP" sz="1200" b="0" i="0" dirty="0">
                <a:solidFill>
                  <a:srgbClr val="000000"/>
                </a:solidFill>
                <a:effectLst/>
                <a:latin typeface="Yu Gothic UI" panose="020B0500000000000000" pitchFamily="34" charset="-128"/>
                <a:ea typeface="Yu Gothic UI" panose="020B0500000000000000" pitchFamily="34" charset="-128"/>
              </a:rPr>
              <a:t>-</a:t>
            </a:r>
            <a:r>
              <a:rPr lang="ja-JP" altLang="en-US" sz="1200" b="0" i="0">
                <a:solidFill>
                  <a:srgbClr val="000000"/>
                </a:solidFill>
                <a:effectLst/>
                <a:latin typeface="Yu Gothic UI" panose="020B0500000000000000" pitchFamily="34" charset="-128"/>
                <a:ea typeface="Yu Gothic UI" panose="020B0500000000000000" pitchFamily="34" charset="-128"/>
              </a:rPr>
              <a:t>」ありで記入</a:t>
            </a:r>
            <a:endParaRPr lang="ja-JP" altLang="en-US" sz="1200">
              <a:solidFill>
                <a:schemeClr val="tx1"/>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B056C78D-DE6C-6416-ABBB-E335FF99A8AD}"/>
              </a:ext>
            </a:extLst>
          </p:cNvPr>
          <p:cNvSpPr/>
          <p:nvPr/>
        </p:nvSpPr>
        <p:spPr>
          <a:xfrm>
            <a:off x="271560" y="8130432"/>
            <a:ext cx="501343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altLang="ja-JP" sz="1000" b="0" i="0" dirty="0">
                <a:solidFill>
                  <a:schemeClr val="tx1"/>
                </a:solidFill>
                <a:effectLst/>
                <a:latin typeface="Meiryo" panose="020B0604030504040204" pitchFamily="34" charset="-128"/>
                <a:ea typeface="Meiryo" panose="020B0604030504040204" pitchFamily="34" charset="-128"/>
              </a:rPr>
              <a:t>⑧</a:t>
            </a:r>
            <a:r>
              <a:rPr lang="ja-JP" altLang="en-US" sz="1000" b="0" i="0">
                <a:solidFill>
                  <a:srgbClr val="000000"/>
                </a:solidFill>
                <a:effectLst/>
                <a:latin typeface="Yu Gothic UI" panose="020B0500000000000000" pitchFamily="34" charset="-128"/>
                <a:ea typeface="Yu Gothic UI" panose="020B0500000000000000" pitchFamily="34" charset="-128"/>
              </a:rPr>
              <a:t>教育版マインクラフトに取り組むコミュニティや教室などに所属している人は教えてください（例：</a:t>
            </a:r>
            <a:r>
              <a:rPr lang="en-US" altLang="ja-JP" sz="1000" b="0" i="0" dirty="0">
                <a:solidFill>
                  <a:srgbClr val="000000"/>
                </a:solidFill>
                <a:effectLst/>
                <a:latin typeface="Yu Gothic UI" panose="020B0500000000000000" pitchFamily="34" charset="-128"/>
                <a:ea typeface="Yu Gothic UI" panose="020B0500000000000000" pitchFamily="34" charset="-128"/>
              </a:rPr>
              <a:t>Coder Dojo</a:t>
            </a:r>
            <a:r>
              <a:rPr lang="ja-JP" altLang="en-US" sz="1000" b="0" i="0">
                <a:solidFill>
                  <a:srgbClr val="000000"/>
                </a:solidFill>
                <a:effectLst/>
                <a:latin typeface="Yu Gothic UI" panose="020B0500000000000000" pitchFamily="34" charset="-128"/>
                <a:ea typeface="Yu Gothic UI" panose="020B0500000000000000" pitchFamily="34" charset="-128"/>
              </a:rPr>
              <a:t>〇〇、〇〇プログラミングスクール、なし）</a:t>
            </a:r>
            <a:endParaRPr lang="ja-JP" altLang="en-US" sz="1000">
              <a:solidFill>
                <a:schemeClr val="tx1"/>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A53B28E8-9DF0-54E6-11F4-B3461CCF9B86}"/>
              </a:ext>
            </a:extLst>
          </p:cNvPr>
          <p:cNvSpPr/>
          <p:nvPr/>
        </p:nvSpPr>
        <p:spPr>
          <a:xfrm>
            <a:off x="5502166" y="7649926"/>
            <a:ext cx="702787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200">
                <a:solidFill>
                  <a:srgbClr val="000000"/>
                </a:solidFill>
                <a:latin typeface="Yu Gothic UI" panose="020B0500000000000000" pitchFamily="34" charset="-128"/>
                <a:ea typeface="Yu Gothic UI" panose="020B0500000000000000" pitchFamily="34" charset="-128"/>
              </a:rPr>
              <a:t>　</a:t>
            </a:r>
            <a:endParaRPr lang="ja-JP" altLang="en-US" sz="1200">
              <a:solidFill>
                <a:schemeClr val="tx1"/>
              </a:solidFill>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54339C22-6687-65BB-8886-7337AB03C9A5}"/>
              </a:ext>
            </a:extLst>
          </p:cNvPr>
          <p:cNvSpPr/>
          <p:nvPr/>
        </p:nvSpPr>
        <p:spPr>
          <a:xfrm>
            <a:off x="5502166" y="8126616"/>
            <a:ext cx="7027874" cy="369362"/>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ja-JP" altLang="en-US" sz="1200">
                <a:solidFill>
                  <a:schemeClr val="tx1"/>
                </a:solidFill>
                <a:latin typeface="Meiryo" panose="020B0604030504040204" pitchFamily="34" charset="-128"/>
                <a:ea typeface="Meiryo" panose="020B0604030504040204" pitchFamily="34" charset="-128"/>
              </a:rPr>
              <a:t>　</a:t>
            </a:r>
          </a:p>
        </p:txBody>
      </p:sp>
      <p:sp>
        <p:nvSpPr>
          <p:cNvPr id="27" name="正方形/長方形 26">
            <a:extLst>
              <a:ext uri="{FF2B5EF4-FFF2-40B4-BE49-F238E27FC236}">
                <a16:creationId xmlns:a16="http://schemas.microsoft.com/office/drawing/2014/main" id="{A9731C24-189B-7838-A022-F8C60CA487C1}"/>
              </a:ext>
            </a:extLst>
          </p:cNvPr>
          <p:cNvSpPr>
            <a:spLocks noGrp="1" noRot="1" noMove="1" noResize="1" noEditPoints="1" noAdjustHandles="1" noChangeArrowheads="1" noChangeShapeType="1"/>
          </p:cNvSpPr>
          <p:nvPr/>
        </p:nvSpPr>
        <p:spPr>
          <a:xfrm>
            <a:off x="10553243" y="312393"/>
            <a:ext cx="101653" cy="106262"/>
          </a:xfrm>
          <a:prstGeom prst="rect">
            <a:avLst/>
          </a:prstGeom>
          <a:solidFill>
            <a:srgbClr val="26E6B8"/>
          </a:solidFill>
          <a:ln w="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7D9D8DCF-F9B2-56C3-202C-15071AF98F5B}"/>
              </a:ext>
            </a:extLst>
          </p:cNvPr>
          <p:cNvSpPr>
            <a:spLocks noGrp="1" noRot="1" noMove="1" noResize="1" noEditPoints="1" noAdjustHandles="1" noChangeArrowheads="1" noChangeShapeType="1"/>
          </p:cNvSpPr>
          <p:nvPr/>
        </p:nvSpPr>
        <p:spPr>
          <a:xfrm>
            <a:off x="10703959" y="124248"/>
            <a:ext cx="101653" cy="106262"/>
          </a:xfrm>
          <a:prstGeom prst="rect">
            <a:avLst/>
          </a:prstGeom>
          <a:solidFill>
            <a:srgbClr val="E60312"/>
          </a:solidFill>
          <a:ln w="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AAB9D070-780D-42D6-88B4-89459C3936F6}"/>
              </a:ext>
            </a:extLst>
          </p:cNvPr>
          <p:cNvSpPr>
            <a:spLocks noGrp="1" noRot="1" noMove="1" noResize="1" noEditPoints="1" noAdjustHandles="1" noChangeArrowheads="1" noChangeShapeType="1"/>
          </p:cNvSpPr>
          <p:nvPr/>
        </p:nvSpPr>
        <p:spPr>
          <a:xfrm>
            <a:off x="2178234" y="315535"/>
            <a:ext cx="101653" cy="106262"/>
          </a:xfrm>
          <a:prstGeom prst="rect">
            <a:avLst/>
          </a:prstGeom>
          <a:solidFill>
            <a:srgbClr val="26E6B8"/>
          </a:solidFill>
          <a:ln w="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7F65A732-B1B9-F1BB-651E-545E1E465FEE}"/>
              </a:ext>
            </a:extLst>
          </p:cNvPr>
          <p:cNvSpPr>
            <a:spLocks noGrp="1" noRot="1" noMove="1" noResize="1" noEditPoints="1" noAdjustHandles="1" noChangeArrowheads="1" noChangeShapeType="1"/>
          </p:cNvSpPr>
          <p:nvPr/>
        </p:nvSpPr>
        <p:spPr>
          <a:xfrm>
            <a:off x="1999600" y="129611"/>
            <a:ext cx="101653" cy="106262"/>
          </a:xfrm>
          <a:prstGeom prst="rect">
            <a:avLst/>
          </a:prstGeom>
          <a:solidFill>
            <a:srgbClr val="E60312"/>
          </a:solidFill>
          <a:ln w="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00725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72A840D7-A71C-1790-D40A-CE09141728CB}"/>
              </a:ext>
            </a:extLst>
          </p:cNvPr>
          <p:cNvSpPr>
            <a:spLocks/>
          </p:cNvSpPr>
          <p:nvPr/>
        </p:nvSpPr>
        <p:spPr>
          <a:xfrm>
            <a:off x="7642303" y="1"/>
            <a:ext cx="5159297" cy="1358014"/>
          </a:xfrm>
          <a:prstGeom prst="rect">
            <a:avLst/>
          </a:prstGeom>
          <a:solidFill>
            <a:srgbClr val="D3E9FF"/>
          </a:solidFill>
          <a:ln w="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B9ADEFFE-95A8-70EB-B97C-B64AD5DC219C}"/>
              </a:ext>
            </a:extLst>
          </p:cNvPr>
          <p:cNvSpPr/>
          <p:nvPr/>
        </p:nvSpPr>
        <p:spPr>
          <a:xfrm>
            <a:off x="267887" y="428686"/>
            <a:ext cx="7222125" cy="929328"/>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❶</a:t>
            </a:r>
            <a:r>
              <a:rPr lang="ja-JP" altLang="en-US" sz="1600" b="1">
                <a:solidFill>
                  <a:schemeClr val="tx1"/>
                </a:solidFill>
                <a:latin typeface="Meiryo" panose="020B0604030504040204" pitchFamily="34" charset="-128"/>
                <a:ea typeface="Meiryo" panose="020B0604030504040204" pitchFamily="34" charset="-128"/>
              </a:rPr>
              <a:t> さくひんのタイトル</a:t>
            </a:r>
            <a:endParaRPr lang="en-US" altLang="ja-JP" sz="1600" b="1" dirty="0">
              <a:solidFill>
                <a:schemeClr val="tx1"/>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E60D030-00B8-4E71-781D-E43597DC15D4}"/>
              </a:ext>
            </a:extLst>
          </p:cNvPr>
          <p:cNvSpPr/>
          <p:nvPr/>
        </p:nvSpPr>
        <p:spPr>
          <a:xfrm>
            <a:off x="267889" y="1571033"/>
            <a:ext cx="2432781" cy="1438427"/>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❷</a:t>
            </a:r>
            <a:r>
              <a:rPr lang="ja-JP" altLang="en-US" sz="1600" b="1">
                <a:solidFill>
                  <a:schemeClr val="tx1"/>
                </a:solidFill>
                <a:latin typeface="Meiryo" panose="020B0604030504040204" pitchFamily="34" charset="-128"/>
                <a:ea typeface="Meiryo" panose="020B0604030504040204" pitchFamily="34" charset="-128"/>
              </a:rPr>
              <a:t> だれがのる？</a:t>
            </a:r>
            <a:endParaRPr lang="en-US" altLang="ja-JP" sz="1600" b="1" dirty="0">
              <a:solidFill>
                <a:schemeClr val="tx1"/>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45" name="正方形/長方形 44">
            <a:extLst>
              <a:ext uri="{FF2B5EF4-FFF2-40B4-BE49-F238E27FC236}">
                <a16:creationId xmlns:a16="http://schemas.microsoft.com/office/drawing/2014/main" id="{DC3A6F91-F537-FC86-FA8C-96689B253843}"/>
              </a:ext>
            </a:extLst>
          </p:cNvPr>
          <p:cNvSpPr/>
          <p:nvPr/>
        </p:nvSpPr>
        <p:spPr>
          <a:xfrm>
            <a:off x="2897372" y="1571033"/>
            <a:ext cx="9601198" cy="6400800"/>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108000" rIns="91440" bIns="4572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❼</a:t>
            </a:r>
            <a:r>
              <a:rPr lang="ja-JP" altLang="en-US" sz="1600" b="1">
                <a:solidFill>
                  <a:schemeClr val="tx1"/>
                </a:solidFill>
                <a:latin typeface="Meiryo" panose="020B0604030504040204" pitchFamily="34" charset="-128"/>
                <a:ea typeface="Meiryo" panose="020B0604030504040204" pitchFamily="34" charset="-128"/>
              </a:rPr>
              <a:t> さくひんイメージ</a:t>
            </a:r>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p:txBody>
      </p:sp>
      <p:sp>
        <p:nvSpPr>
          <p:cNvPr id="3" name="タイトル 1">
            <a:extLst>
              <a:ext uri="{FF2B5EF4-FFF2-40B4-BE49-F238E27FC236}">
                <a16:creationId xmlns:a16="http://schemas.microsoft.com/office/drawing/2014/main" id="{998B7EC6-F1CC-E263-8F49-514E95CB8DB4}"/>
              </a:ext>
            </a:extLst>
          </p:cNvPr>
          <p:cNvSpPr txBox="1">
            <a:spLocks/>
          </p:cNvSpPr>
          <p:nvPr/>
        </p:nvSpPr>
        <p:spPr>
          <a:xfrm>
            <a:off x="7790875" y="902666"/>
            <a:ext cx="4773697" cy="338189"/>
          </a:xfrm>
          <a:prstGeom prst="rect">
            <a:avLst/>
          </a:prstGeom>
        </p:spPr>
        <p:txBody>
          <a:bodyPr vert="horz" wrap="none"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gn="r">
              <a:lnSpc>
                <a:spcPct val="150000"/>
              </a:lnSpc>
            </a:pPr>
            <a:r>
              <a:rPr lang="ja-JP" altLang="en-US" sz="1400" b="1">
                <a:latin typeface="Meiryo" panose="020B0604030504040204" pitchFamily="34" charset="-128"/>
                <a:ea typeface="Meiryo" panose="020B0604030504040204" pitchFamily="34" charset="-128"/>
              </a:rPr>
              <a:t>だいひょうしゃのなまえ（　　　　　　　　　　　　）</a:t>
            </a:r>
            <a:endParaRPr lang="en-US" altLang="ja-JP" sz="1400" b="1" dirty="0">
              <a:latin typeface="Meiryo" panose="020B0604030504040204" pitchFamily="34" charset="-128"/>
              <a:ea typeface="Meiryo" panose="020B0604030504040204" pitchFamily="34" charset="-128"/>
            </a:endParaRPr>
          </a:p>
        </p:txBody>
      </p:sp>
      <p:sp>
        <p:nvSpPr>
          <p:cNvPr id="4" name="タイトル 1">
            <a:extLst>
              <a:ext uri="{FF2B5EF4-FFF2-40B4-BE49-F238E27FC236}">
                <a16:creationId xmlns:a16="http://schemas.microsoft.com/office/drawing/2014/main" id="{DF127B47-4EDC-6016-13AA-1B20BD8D4FA1}"/>
              </a:ext>
            </a:extLst>
          </p:cNvPr>
          <p:cNvSpPr txBox="1">
            <a:spLocks/>
          </p:cNvSpPr>
          <p:nvPr/>
        </p:nvSpPr>
        <p:spPr>
          <a:xfrm>
            <a:off x="7717151" y="160443"/>
            <a:ext cx="4921144" cy="454127"/>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gn="r">
              <a:lnSpc>
                <a:spcPct val="150000"/>
              </a:lnSpc>
            </a:pPr>
            <a:r>
              <a:rPr lang="en-US" altLang="ja-JP" sz="2300" b="1" dirty="0">
                <a:solidFill>
                  <a:schemeClr val="bg1"/>
                </a:solidFill>
                <a:highlight>
                  <a:srgbClr val="FF0000"/>
                </a:highlight>
                <a:latin typeface="Meiryo" panose="020B0604030504040204" pitchFamily="34" charset="-128"/>
                <a:ea typeface="Meiryo" panose="020B0604030504040204" pitchFamily="34" charset="-128"/>
              </a:rPr>
              <a:t> </a:t>
            </a:r>
            <a:r>
              <a:rPr lang="ja-JP" altLang="en-US" sz="2300" b="1">
                <a:solidFill>
                  <a:schemeClr val="bg1"/>
                </a:solidFill>
                <a:highlight>
                  <a:srgbClr val="FF0000"/>
                </a:highlight>
                <a:latin typeface="Meiryo" panose="020B0604030504040204" pitchFamily="34" charset="-128"/>
                <a:ea typeface="Meiryo" panose="020B0604030504040204" pitchFamily="34" charset="-128"/>
              </a:rPr>
              <a:t>私が考える未来の街</a:t>
            </a:r>
            <a:r>
              <a:rPr lang="en-US" altLang="ja-JP" sz="2300" b="1" dirty="0">
                <a:solidFill>
                  <a:schemeClr val="bg1"/>
                </a:solidFill>
                <a:highlight>
                  <a:srgbClr val="FF0000"/>
                </a:highlight>
                <a:latin typeface="Meiryo" panose="020B0604030504040204" pitchFamily="34" charset="-128"/>
                <a:ea typeface="Meiryo" panose="020B0604030504040204" pitchFamily="34" charset="-128"/>
              </a:rPr>
              <a:t> </a:t>
            </a:r>
            <a:r>
              <a:rPr lang="ja-JP" altLang="en-US" sz="2300" b="1">
                <a:solidFill>
                  <a:schemeClr val="bg1"/>
                </a:solidFill>
                <a:highlight>
                  <a:srgbClr val="FF0000"/>
                </a:highlight>
                <a:latin typeface="Meiryo" panose="020B0604030504040204" pitchFamily="34" charset="-128"/>
                <a:ea typeface="Meiryo" panose="020B0604030504040204" pitchFamily="34" charset="-128"/>
              </a:rPr>
              <a:t>提出用シート</a:t>
            </a:r>
            <a:r>
              <a:rPr lang="en-US" altLang="ja-JP" sz="2300" b="1" dirty="0">
                <a:solidFill>
                  <a:srgbClr val="FF0000"/>
                </a:solidFill>
                <a:highlight>
                  <a:srgbClr val="FF0000"/>
                </a:highlight>
                <a:latin typeface="Meiryo" panose="020B0604030504040204" pitchFamily="34" charset="-128"/>
                <a:ea typeface="Meiryo" panose="020B0604030504040204" pitchFamily="34" charset="-128"/>
              </a:rPr>
              <a:t>-</a:t>
            </a:r>
          </a:p>
        </p:txBody>
      </p:sp>
      <p:sp>
        <p:nvSpPr>
          <p:cNvPr id="2" name="タイトル 1">
            <a:extLst>
              <a:ext uri="{FF2B5EF4-FFF2-40B4-BE49-F238E27FC236}">
                <a16:creationId xmlns:a16="http://schemas.microsoft.com/office/drawing/2014/main" id="{67E8F644-BA44-0240-F832-2657BBABEE0B}"/>
              </a:ext>
            </a:extLst>
          </p:cNvPr>
          <p:cNvSpPr txBox="1">
            <a:spLocks noGrp="1" noRot="1" noMove="1" noResize="1" noEditPoints="1" noAdjustHandles="1" noChangeArrowheads="1" noChangeShapeType="1"/>
          </p:cNvSpPr>
          <p:nvPr/>
        </p:nvSpPr>
        <p:spPr>
          <a:xfrm>
            <a:off x="7847777" y="655218"/>
            <a:ext cx="4684202" cy="279942"/>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gn="r">
              <a:lnSpc>
                <a:spcPct val="150000"/>
              </a:lnSpc>
            </a:pPr>
            <a:r>
              <a:rPr lang="en-US" altLang="ja-JP" sz="1000" dirty="0">
                <a:latin typeface="Meiryo" panose="020B0604030504040204" pitchFamily="34" charset="-128"/>
                <a:ea typeface="Meiryo" panose="020B0604030504040204" pitchFamily="34" charset="-128"/>
              </a:rPr>
              <a:t>❶〜❻</a:t>
            </a:r>
            <a:r>
              <a:rPr lang="ja-JP" altLang="en-US" sz="1000">
                <a:latin typeface="Meiryo" panose="020B0604030504040204" pitchFamily="34" charset="-128"/>
                <a:ea typeface="Meiryo" panose="020B0604030504040204" pitchFamily="34" charset="-128"/>
              </a:rPr>
              <a:t>を記入しよう。</a:t>
            </a:r>
            <a:r>
              <a:rPr lang="en-US" altLang="ja-JP" sz="1000" dirty="0">
                <a:latin typeface="Meiryo" panose="020B0604030504040204" pitchFamily="34" charset="-128"/>
                <a:ea typeface="Meiryo" panose="020B0604030504040204" pitchFamily="34" charset="-128"/>
              </a:rPr>
              <a:t>❼</a:t>
            </a:r>
            <a:r>
              <a:rPr lang="ja-JP" altLang="en-US" sz="1000">
                <a:latin typeface="Meiryo" panose="020B0604030504040204" pitchFamily="34" charset="-128"/>
                <a:ea typeface="Meiryo" panose="020B0604030504040204" pitchFamily="34" charset="-128"/>
              </a:rPr>
              <a:t>を確認して実際に作ったワールドの写真を提出しよう</a:t>
            </a:r>
            <a:endParaRPr lang="ja-JP" altLang="en-US" sz="1000" dirty="0">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141E08E7-30A0-17A7-55D1-DA55D7F4899D}"/>
              </a:ext>
            </a:extLst>
          </p:cNvPr>
          <p:cNvSpPr/>
          <p:nvPr/>
        </p:nvSpPr>
        <p:spPr>
          <a:xfrm>
            <a:off x="267888" y="3210129"/>
            <a:ext cx="2432781" cy="1438427"/>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❸</a:t>
            </a:r>
            <a:r>
              <a:rPr lang="ja-JP" altLang="en-US" sz="1600" b="1">
                <a:solidFill>
                  <a:schemeClr val="tx1"/>
                </a:solidFill>
                <a:latin typeface="Meiryo" panose="020B0604030504040204" pitchFamily="34" charset="-128"/>
                <a:ea typeface="Meiryo" panose="020B0604030504040204" pitchFamily="34" charset="-128"/>
              </a:rPr>
              <a:t> どうしてのる？</a:t>
            </a:r>
            <a:endParaRPr lang="en-US" altLang="ja-JP" sz="1600" b="1" dirty="0">
              <a:solidFill>
                <a:schemeClr val="tx1"/>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11" name="正方形/長方形 10">
            <a:extLst>
              <a:ext uri="{FF2B5EF4-FFF2-40B4-BE49-F238E27FC236}">
                <a16:creationId xmlns:a16="http://schemas.microsoft.com/office/drawing/2014/main" id="{6A166CE4-5600-8BEA-D6A6-56F6E0157319}"/>
              </a:ext>
            </a:extLst>
          </p:cNvPr>
          <p:cNvSpPr/>
          <p:nvPr/>
        </p:nvSpPr>
        <p:spPr>
          <a:xfrm>
            <a:off x="267889" y="4905690"/>
            <a:ext cx="2432780" cy="1438427"/>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❹</a:t>
            </a:r>
            <a:r>
              <a:rPr lang="ja-JP" altLang="en-US" sz="1600" b="1">
                <a:solidFill>
                  <a:schemeClr val="tx1"/>
                </a:solidFill>
                <a:latin typeface="Meiryo" panose="020B0604030504040204" pitchFamily="34" charset="-128"/>
                <a:ea typeface="Meiryo" panose="020B0604030504040204" pitchFamily="34" charset="-128"/>
              </a:rPr>
              <a:t> </a:t>
            </a:r>
            <a:r>
              <a:rPr lang="ja-JP" altLang="en-US" sz="1550" b="1">
                <a:solidFill>
                  <a:schemeClr val="tx1"/>
                </a:solidFill>
                <a:latin typeface="Meiryo" panose="020B0604030504040204" pitchFamily="34" charset="-128"/>
                <a:ea typeface="Meiryo" panose="020B0604030504040204" pitchFamily="34" charset="-128"/>
              </a:rPr>
              <a:t>どこからどこへいく？</a:t>
            </a:r>
            <a:endParaRPr lang="en-US" altLang="ja-JP" sz="1550" b="1" dirty="0">
              <a:solidFill>
                <a:schemeClr val="tx1"/>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EC72A4F8-5899-4622-E9C9-B32D83B451CF}"/>
              </a:ext>
            </a:extLst>
          </p:cNvPr>
          <p:cNvSpPr/>
          <p:nvPr/>
        </p:nvSpPr>
        <p:spPr>
          <a:xfrm>
            <a:off x="267888" y="6540669"/>
            <a:ext cx="2432780" cy="1438427"/>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❺</a:t>
            </a:r>
            <a:r>
              <a:rPr lang="ja-JP" altLang="en-US" sz="1600" b="1">
                <a:solidFill>
                  <a:schemeClr val="tx1"/>
                </a:solidFill>
                <a:latin typeface="Meiryo" panose="020B0604030504040204" pitchFamily="34" charset="-128"/>
                <a:ea typeface="Meiryo" panose="020B0604030504040204" pitchFamily="34" charset="-128"/>
              </a:rPr>
              <a:t> のるひとは</a:t>
            </a:r>
            <a:endParaRPr lang="en-US" altLang="ja-JP" sz="1600" b="1" dirty="0">
              <a:solidFill>
                <a:schemeClr val="tx1"/>
              </a:solidFill>
              <a:latin typeface="Meiryo" panose="020B0604030504040204" pitchFamily="34" charset="-128"/>
              <a:ea typeface="Meiryo" panose="020B0604030504040204" pitchFamily="34" charset="-128"/>
            </a:endParaRPr>
          </a:p>
          <a:p>
            <a:pPr algn="l"/>
            <a:r>
              <a:rPr lang="ja-JP" altLang="en-US" sz="1600" b="1">
                <a:solidFill>
                  <a:schemeClr val="tx1"/>
                </a:solidFill>
                <a:latin typeface="Meiryo" panose="020B0604030504040204" pitchFamily="34" charset="-128"/>
                <a:ea typeface="Meiryo" panose="020B0604030504040204" pitchFamily="34" charset="-128"/>
              </a:rPr>
              <a:t>　どんなきもちになる？</a:t>
            </a:r>
            <a:endParaRPr lang="en-US" altLang="ja-JP" sz="1600" b="1" dirty="0">
              <a:solidFill>
                <a:schemeClr val="tx1"/>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42" name="正方形/長方形 41">
            <a:extLst>
              <a:ext uri="{FF2B5EF4-FFF2-40B4-BE49-F238E27FC236}">
                <a16:creationId xmlns:a16="http://schemas.microsoft.com/office/drawing/2014/main" id="{A0202258-74D5-A097-EAC0-C990E7D48404}"/>
              </a:ext>
            </a:extLst>
          </p:cNvPr>
          <p:cNvSpPr/>
          <p:nvPr/>
        </p:nvSpPr>
        <p:spPr>
          <a:xfrm>
            <a:off x="267887" y="8184852"/>
            <a:ext cx="12265824" cy="1145598"/>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❻ </a:t>
            </a:r>
            <a:r>
              <a:rPr lang="ja-JP" altLang="en-US" sz="1600" b="1">
                <a:solidFill>
                  <a:schemeClr val="tx1"/>
                </a:solidFill>
                <a:latin typeface="Meiryo" panose="020B0604030504040204" pitchFamily="34" charset="-128"/>
                <a:ea typeface="Meiryo" panose="020B0604030504040204" pitchFamily="34" charset="-128"/>
              </a:rPr>
              <a:t>かんがえた「のりもの」と「まち」はどうつながる？</a:t>
            </a:r>
            <a:endParaRPr lang="en-US" altLang="ja-JP" sz="1600" b="1" dirty="0">
              <a:solidFill>
                <a:schemeClr val="tx1"/>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ja-JP" altLang="en-US" sz="1600" dirty="0">
              <a:solidFill>
                <a:schemeClr val="tx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65771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3000"/>
          </a:stretch>
        </a:blipFill>
        <a:effectLst/>
      </p:bgPr>
    </p:bg>
    <p:spTree>
      <p:nvGrpSpPr>
        <p:cNvPr id="1" name="">
          <a:extLst>
            <a:ext uri="{FF2B5EF4-FFF2-40B4-BE49-F238E27FC236}">
              <a16:creationId xmlns:a16="http://schemas.microsoft.com/office/drawing/2014/main" id="{39BC4CD3-AA50-2D0E-CE7B-7E8087F39FE5}"/>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62994960-9651-C017-196D-897EED9FF2FA}"/>
              </a:ext>
            </a:extLst>
          </p:cNvPr>
          <p:cNvSpPr>
            <a:spLocks noGrp="1" noRot="1" noMove="1" noResize="1" noEditPoints="1" noAdjustHandles="1" noChangeArrowheads="1" noChangeShapeType="1"/>
          </p:cNvSpPr>
          <p:nvPr/>
        </p:nvSpPr>
        <p:spPr>
          <a:xfrm>
            <a:off x="7642303" y="1"/>
            <a:ext cx="5159297" cy="1358014"/>
          </a:xfrm>
          <a:prstGeom prst="rect">
            <a:avLst/>
          </a:prstGeom>
          <a:solidFill>
            <a:srgbClr val="D3E9FF"/>
          </a:solidFill>
          <a:ln w="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a:extLst>
              <a:ext uri="{FF2B5EF4-FFF2-40B4-BE49-F238E27FC236}">
                <a16:creationId xmlns:a16="http://schemas.microsoft.com/office/drawing/2014/main" id="{6E169D6D-67F1-F7CF-142D-021BF1B6EA03}"/>
              </a:ext>
            </a:extLst>
          </p:cNvPr>
          <p:cNvSpPr txBox="1">
            <a:spLocks noGrp="1" noRot="1" noMove="1" noResize="1" noEditPoints="1" noAdjustHandles="1" noChangeArrowheads="1" noChangeShapeType="1"/>
          </p:cNvSpPr>
          <p:nvPr/>
        </p:nvSpPr>
        <p:spPr>
          <a:xfrm>
            <a:off x="7717151" y="160443"/>
            <a:ext cx="4921144" cy="454127"/>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gn="r">
              <a:lnSpc>
                <a:spcPct val="150000"/>
              </a:lnSpc>
            </a:pPr>
            <a:r>
              <a:rPr lang="en-US" altLang="ja-JP" sz="2300" b="1" dirty="0">
                <a:solidFill>
                  <a:schemeClr val="bg1"/>
                </a:solidFill>
                <a:highlight>
                  <a:srgbClr val="FF0000"/>
                </a:highlight>
                <a:latin typeface="Meiryo" panose="020B0604030504040204" pitchFamily="34" charset="-128"/>
                <a:ea typeface="Meiryo" panose="020B0604030504040204" pitchFamily="34" charset="-128"/>
              </a:rPr>
              <a:t> </a:t>
            </a:r>
            <a:r>
              <a:rPr lang="ja-JP" altLang="en-US" sz="2300" b="1">
                <a:solidFill>
                  <a:schemeClr val="bg1"/>
                </a:solidFill>
                <a:highlight>
                  <a:srgbClr val="FF0000"/>
                </a:highlight>
                <a:latin typeface="Meiryo" panose="020B0604030504040204" pitchFamily="34" charset="-128"/>
                <a:ea typeface="Meiryo" panose="020B0604030504040204" pitchFamily="34" charset="-128"/>
              </a:rPr>
              <a:t>私が考える未来の街</a:t>
            </a:r>
            <a:r>
              <a:rPr lang="en-US" altLang="ja-JP" sz="2300" b="1" dirty="0">
                <a:solidFill>
                  <a:schemeClr val="bg1"/>
                </a:solidFill>
                <a:highlight>
                  <a:srgbClr val="FF0000"/>
                </a:highlight>
                <a:latin typeface="Meiryo" panose="020B0604030504040204" pitchFamily="34" charset="-128"/>
                <a:ea typeface="Meiryo" panose="020B0604030504040204" pitchFamily="34" charset="-128"/>
              </a:rPr>
              <a:t> </a:t>
            </a:r>
            <a:r>
              <a:rPr lang="ja-JP" altLang="en-US" sz="2300" b="1">
                <a:solidFill>
                  <a:schemeClr val="bg1"/>
                </a:solidFill>
                <a:highlight>
                  <a:srgbClr val="FF0000"/>
                </a:highlight>
                <a:latin typeface="Meiryo" panose="020B0604030504040204" pitchFamily="34" charset="-128"/>
                <a:ea typeface="Meiryo" panose="020B0604030504040204" pitchFamily="34" charset="-128"/>
              </a:rPr>
              <a:t>提出用シート</a:t>
            </a:r>
            <a:r>
              <a:rPr lang="en-US" altLang="ja-JP" sz="2300" b="1" dirty="0">
                <a:solidFill>
                  <a:srgbClr val="FF0000"/>
                </a:solidFill>
                <a:highlight>
                  <a:srgbClr val="FF0000"/>
                </a:highlight>
                <a:latin typeface="Meiryo" panose="020B0604030504040204" pitchFamily="34" charset="-128"/>
                <a:ea typeface="Meiryo" panose="020B0604030504040204" pitchFamily="34" charset="-128"/>
              </a:rPr>
              <a:t>-</a:t>
            </a:r>
          </a:p>
        </p:txBody>
      </p:sp>
      <p:sp>
        <p:nvSpPr>
          <p:cNvPr id="14" name="タイトル 1">
            <a:extLst>
              <a:ext uri="{FF2B5EF4-FFF2-40B4-BE49-F238E27FC236}">
                <a16:creationId xmlns:a16="http://schemas.microsoft.com/office/drawing/2014/main" id="{6BC9DD83-3D8D-CB0E-F39E-222A5E24C41F}"/>
              </a:ext>
            </a:extLst>
          </p:cNvPr>
          <p:cNvSpPr txBox="1">
            <a:spLocks noGrp="1" noRot="1" noMove="1" noResize="1" noEditPoints="1" noAdjustHandles="1" noChangeArrowheads="1" noChangeShapeType="1"/>
          </p:cNvSpPr>
          <p:nvPr/>
        </p:nvSpPr>
        <p:spPr>
          <a:xfrm>
            <a:off x="7847777" y="655218"/>
            <a:ext cx="4684202" cy="279942"/>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gn="r">
              <a:lnSpc>
                <a:spcPct val="150000"/>
              </a:lnSpc>
            </a:pPr>
            <a:r>
              <a:rPr lang="en-US" altLang="ja-JP" sz="1000" dirty="0">
                <a:latin typeface="Meiryo" panose="020B0604030504040204" pitchFamily="34" charset="-128"/>
                <a:ea typeface="Meiryo" panose="020B0604030504040204" pitchFamily="34" charset="-128"/>
              </a:rPr>
              <a:t>❶〜❻</a:t>
            </a:r>
            <a:r>
              <a:rPr lang="ja-JP" altLang="en-US" sz="1000">
                <a:latin typeface="Meiryo" panose="020B0604030504040204" pitchFamily="34" charset="-128"/>
                <a:ea typeface="Meiryo" panose="020B0604030504040204" pitchFamily="34" charset="-128"/>
              </a:rPr>
              <a:t>を記入しよう。</a:t>
            </a:r>
            <a:r>
              <a:rPr lang="en-US" altLang="ja-JP" sz="1000" dirty="0">
                <a:latin typeface="Meiryo" panose="020B0604030504040204" pitchFamily="34" charset="-128"/>
                <a:ea typeface="Meiryo" panose="020B0604030504040204" pitchFamily="34" charset="-128"/>
              </a:rPr>
              <a:t>❼</a:t>
            </a:r>
            <a:r>
              <a:rPr lang="ja-JP" altLang="en-US" sz="1000">
                <a:latin typeface="Meiryo" panose="020B0604030504040204" pitchFamily="34" charset="-128"/>
                <a:ea typeface="Meiryo" panose="020B0604030504040204" pitchFamily="34" charset="-128"/>
              </a:rPr>
              <a:t>を確認して実際に作ったワールドの写真を提出しよう</a:t>
            </a:r>
            <a:endParaRPr lang="ja-JP" altLang="en-US" sz="1000" dirty="0">
              <a:latin typeface="Meiryo" panose="020B0604030504040204" pitchFamily="34" charset="-128"/>
              <a:ea typeface="Meiryo" panose="020B0604030504040204" pitchFamily="34" charset="-128"/>
            </a:endParaRPr>
          </a:p>
        </p:txBody>
      </p:sp>
      <p:sp>
        <p:nvSpPr>
          <p:cNvPr id="13" name="タイトル 1">
            <a:extLst>
              <a:ext uri="{FF2B5EF4-FFF2-40B4-BE49-F238E27FC236}">
                <a16:creationId xmlns:a16="http://schemas.microsoft.com/office/drawing/2014/main" id="{CD21DE91-0FD2-5B95-6CAA-9D9BBDAEDF30}"/>
              </a:ext>
            </a:extLst>
          </p:cNvPr>
          <p:cNvSpPr txBox="1">
            <a:spLocks noGrp="1" noRot="1" noMove="1" noResize="1" noEditPoints="1" noAdjustHandles="1" noChangeArrowheads="1" noChangeShapeType="1"/>
          </p:cNvSpPr>
          <p:nvPr/>
        </p:nvSpPr>
        <p:spPr>
          <a:xfrm>
            <a:off x="11414973" y="964059"/>
            <a:ext cx="1148474" cy="285051"/>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gn="r">
              <a:lnSpc>
                <a:spcPct val="150000"/>
              </a:lnSpc>
            </a:pPr>
            <a:r>
              <a:rPr lang="en-US" altLang="ja-JP" sz="1500" b="1" dirty="0">
                <a:solidFill>
                  <a:schemeClr val="bg1"/>
                </a:solidFill>
                <a:highlight>
                  <a:srgbClr val="FF0000"/>
                </a:highlight>
                <a:latin typeface="Meiryo" panose="020B0604030504040204" pitchFamily="34" charset="-128"/>
                <a:ea typeface="Meiryo" panose="020B0604030504040204" pitchFamily="34" charset="-128"/>
              </a:rPr>
              <a:t> -</a:t>
            </a:r>
            <a:r>
              <a:rPr lang="ja-JP" altLang="en-US" sz="1500" b="1">
                <a:solidFill>
                  <a:schemeClr val="bg1"/>
                </a:solidFill>
                <a:highlight>
                  <a:srgbClr val="FF0000"/>
                </a:highlight>
                <a:latin typeface="Meiryo" panose="020B0604030504040204" pitchFamily="34" charset="-128"/>
                <a:ea typeface="Meiryo" panose="020B0604030504040204" pitchFamily="34" charset="-128"/>
              </a:rPr>
              <a:t>記入例</a:t>
            </a:r>
            <a:r>
              <a:rPr lang="en-US" altLang="ja-JP" sz="1500" b="1" dirty="0">
                <a:solidFill>
                  <a:schemeClr val="bg1"/>
                </a:solidFill>
                <a:highlight>
                  <a:srgbClr val="FF0000"/>
                </a:highlight>
                <a:latin typeface="Meiryo" panose="020B0604030504040204" pitchFamily="34" charset="-128"/>
                <a:ea typeface="Meiryo" panose="020B0604030504040204" pitchFamily="34" charset="-128"/>
              </a:rPr>
              <a:t>-</a:t>
            </a: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p>
        </p:txBody>
      </p:sp>
      <p:sp>
        <p:nvSpPr>
          <p:cNvPr id="86" name="正方形/長方形 85">
            <a:extLst>
              <a:ext uri="{FF2B5EF4-FFF2-40B4-BE49-F238E27FC236}">
                <a16:creationId xmlns:a16="http://schemas.microsoft.com/office/drawing/2014/main" id="{81F74280-CAAE-6948-8FA8-8353F34052D9}"/>
              </a:ext>
            </a:extLst>
          </p:cNvPr>
          <p:cNvSpPr/>
          <p:nvPr/>
        </p:nvSpPr>
        <p:spPr>
          <a:xfrm>
            <a:off x="267887" y="428686"/>
            <a:ext cx="7208678" cy="929328"/>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❶</a:t>
            </a:r>
            <a:r>
              <a:rPr lang="ja-JP" altLang="en-US" sz="1600" b="1">
                <a:solidFill>
                  <a:schemeClr val="tx1"/>
                </a:solidFill>
                <a:latin typeface="Meiryo" panose="020B0604030504040204" pitchFamily="34" charset="-128"/>
                <a:ea typeface="Meiryo" panose="020B0604030504040204" pitchFamily="34" charset="-128"/>
              </a:rPr>
              <a:t> さくひんのタイトル</a:t>
            </a:r>
            <a:endParaRPr lang="en-US" altLang="ja-JP" sz="1600" b="1" dirty="0">
              <a:solidFill>
                <a:schemeClr val="tx1"/>
              </a:solidFill>
              <a:latin typeface="Meiryo" panose="020B0604030504040204" pitchFamily="34" charset="-128"/>
              <a:ea typeface="Meiryo" panose="020B0604030504040204" pitchFamily="34" charset="-128"/>
            </a:endParaRPr>
          </a:p>
          <a:p>
            <a:pPr algn="l"/>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43" name="テキスト ボックス 42">
            <a:extLst>
              <a:ext uri="{FF2B5EF4-FFF2-40B4-BE49-F238E27FC236}">
                <a16:creationId xmlns:a16="http://schemas.microsoft.com/office/drawing/2014/main" id="{C357AC04-AD82-3CFF-16F9-39309E1FC873}"/>
              </a:ext>
            </a:extLst>
          </p:cNvPr>
          <p:cNvSpPr txBox="1"/>
          <p:nvPr/>
        </p:nvSpPr>
        <p:spPr>
          <a:xfrm>
            <a:off x="298749" y="1133701"/>
            <a:ext cx="3684180" cy="230832"/>
          </a:xfrm>
          <a:prstGeom prst="rect">
            <a:avLst/>
          </a:prstGeom>
          <a:noFill/>
        </p:spPr>
        <p:txBody>
          <a:bodyPr wrap="square" rtlCol="0" anchor="b">
            <a:spAutoFit/>
          </a:bodyPr>
          <a:lstStyle/>
          <a:p>
            <a:r>
              <a:rPr kumimoji="1" lang="ja-JP" altLang="en-US" sz="900">
                <a:solidFill>
                  <a:srgbClr val="FF0000"/>
                </a:solidFill>
                <a:latin typeface="Meiryo" panose="020B0604030504040204" pitchFamily="34" charset="-128"/>
                <a:ea typeface="Meiryo" panose="020B0604030504040204" pitchFamily="34" charset="-128"/>
              </a:rPr>
              <a:t>★友達にも自慢できるかっこいい名前をつけよう</a:t>
            </a:r>
          </a:p>
        </p:txBody>
      </p:sp>
      <p:sp>
        <p:nvSpPr>
          <p:cNvPr id="2" name="テキスト ボックス 1">
            <a:extLst>
              <a:ext uri="{FF2B5EF4-FFF2-40B4-BE49-F238E27FC236}">
                <a16:creationId xmlns:a16="http://schemas.microsoft.com/office/drawing/2014/main" id="{7D734676-7287-8BB8-7128-C4E961EA2830}"/>
              </a:ext>
            </a:extLst>
          </p:cNvPr>
          <p:cNvSpPr txBox="1"/>
          <p:nvPr/>
        </p:nvSpPr>
        <p:spPr>
          <a:xfrm>
            <a:off x="759052" y="803109"/>
            <a:ext cx="6221823" cy="369332"/>
          </a:xfrm>
          <a:prstGeom prst="rect">
            <a:avLst/>
          </a:prstGeom>
          <a:noFill/>
        </p:spPr>
        <p:txBody>
          <a:bodyPr wrap="square" rtlCol="0">
            <a:spAutoFit/>
          </a:bodyPr>
          <a:lstStyle/>
          <a:p>
            <a:r>
              <a:rPr kumimoji="1" lang="ja-JP" altLang="en-US">
                <a:latin typeface="KodomoRounded" panose="02000600000000000000" pitchFamily="2" charset="-128"/>
                <a:ea typeface="KodomoRounded" panose="02000600000000000000" pitchFamily="2" charset="-128"/>
              </a:rPr>
              <a:t>こうれいしゃがあんしんしてくらせる　みらいのおおさか</a:t>
            </a:r>
          </a:p>
        </p:txBody>
      </p:sp>
      <p:sp>
        <p:nvSpPr>
          <p:cNvPr id="90" name="正方形/長方形 89">
            <a:extLst>
              <a:ext uri="{FF2B5EF4-FFF2-40B4-BE49-F238E27FC236}">
                <a16:creationId xmlns:a16="http://schemas.microsoft.com/office/drawing/2014/main" id="{8B98976B-62C9-CC8B-FC09-ABBF39851B35}"/>
              </a:ext>
            </a:extLst>
          </p:cNvPr>
          <p:cNvSpPr/>
          <p:nvPr/>
        </p:nvSpPr>
        <p:spPr>
          <a:xfrm>
            <a:off x="267888" y="6540669"/>
            <a:ext cx="2432780" cy="1438427"/>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❺</a:t>
            </a:r>
            <a:r>
              <a:rPr lang="ja-JP" altLang="en-US" sz="1600" b="1">
                <a:solidFill>
                  <a:schemeClr val="tx1"/>
                </a:solidFill>
                <a:latin typeface="Meiryo" panose="020B0604030504040204" pitchFamily="34" charset="-128"/>
                <a:ea typeface="Meiryo" panose="020B0604030504040204" pitchFamily="34" charset="-128"/>
              </a:rPr>
              <a:t> のるひとは</a:t>
            </a:r>
            <a:endParaRPr lang="en-US" altLang="ja-JP" sz="1600" b="1" dirty="0">
              <a:solidFill>
                <a:schemeClr val="tx1"/>
              </a:solidFill>
              <a:latin typeface="Meiryo" panose="020B0604030504040204" pitchFamily="34" charset="-128"/>
              <a:ea typeface="Meiryo" panose="020B0604030504040204" pitchFamily="34" charset="-128"/>
            </a:endParaRPr>
          </a:p>
          <a:p>
            <a:pPr algn="l"/>
            <a:r>
              <a:rPr lang="ja-JP" altLang="en-US" sz="1600" b="1">
                <a:solidFill>
                  <a:schemeClr val="tx1"/>
                </a:solidFill>
                <a:latin typeface="Meiryo" panose="020B0604030504040204" pitchFamily="34" charset="-128"/>
                <a:ea typeface="Meiryo" panose="020B0604030504040204" pitchFamily="34" charset="-128"/>
              </a:rPr>
              <a:t>　どんなきもちになる？</a:t>
            </a:r>
            <a:endParaRPr lang="en-US" altLang="ja-JP" sz="1600" b="1" dirty="0">
              <a:solidFill>
                <a:schemeClr val="tx1"/>
              </a:solidFill>
              <a:latin typeface="Meiryo" panose="020B0604030504040204" pitchFamily="34" charset="-128"/>
              <a:ea typeface="Meiryo" panose="020B0604030504040204" pitchFamily="34" charset="-128"/>
            </a:endParaRPr>
          </a:p>
          <a:p>
            <a:pPr algn="l"/>
            <a:endParaRPr lang="ja-JP" altLang="en-US" sz="1600" b="1" dirty="0">
              <a:solidFill>
                <a:schemeClr val="tx1"/>
              </a:solidFill>
              <a:latin typeface="Meiryo" panose="020B0604030504040204" pitchFamily="34" charset="-128"/>
              <a:ea typeface="Meiryo" panose="020B0604030504040204" pitchFamily="34" charset="-128"/>
            </a:endParaRPr>
          </a:p>
        </p:txBody>
      </p:sp>
      <p:sp>
        <p:nvSpPr>
          <p:cNvPr id="88" name="正方形/長方形 87">
            <a:extLst>
              <a:ext uri="{FF2B5EF4-FFF2-40B4-BE49-F238E27FC236}">
                <a16:creationId xmlns:a16="http://schemas.microsoft.com/office/drawing/2014/main" id="{84D161E7-D9AC-6CD0-C2CD-A1E644303F27}"/>
              </a:ext>
            </a:extLst>
          </p:cNvPr>
          <p:cNvSpPr/>
          <p:nvPr/>
        </p:nvSpPr>
        <p:spPr>
          <a:xfrm>
            <a:off x="267888" y="3210129"/>
            <a:ext cx="2432781" cy="1438427"/>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❸</a:t>
            </a:r>
            <a:r>
              <a:rPr lang="ja-JP" altLang="en-US" sz="1600" b="1">
                <a:solidFill>
                  <a:schemeClr val="tx1"/>
                </a:solidFill>
                <a:latin typeface="Meiryo" panose="020B0604030504040204" pitchFamily="34" charset="-128"/>
                <a:ea typeface="Meiryo" panose="020B0604030504040204" pitchFamily="34" charset="-128"/>
              </a:rPr>
              <a:t> どうしてのる？</a:t>
            </a:r>
            <a:endParaRPr lang="en-US" altLang="ja-JP" sz="1600" b="1" dirty="0">
              <a:solidFill>
                <a:schemeClr val="tx1"/>
              </a:solidFill>
              <a:latin typeface="Meiryo" panose="020B0604030504040204" pitchFamily="34" charset="-128"/>
              <a:ea typeface="Meiryo" panose="020B0604030504040204" pitchFamily="34" charset="-128"/>
            </a:endParaRPr>
          </a:p>
          <a:p>
            <a:pPr algn="l"/>
            <a:endParaRPr lang="ja-JP" altLang="en-US" sz="1600" b="1" dirty="0">
              <a:solidFill>
                <a:schemeClr val="tx1"/>
              </a:solidFill>
              <a:latin typeface="Meiryo" panose="020B0604030504040204" pitchFamily="34" charset="-128"/>
              <a:ea typeface="Meiryo" panose="020B0604030504040204" pitchFamily="34" charset="-128"/>
            </a:endParaRPr>
          </a:p>
        </p:txBody>
      </p:sp>
      <p:sp>
        <p:nvSpPr>
          <p:cNvPr id="11" name="正方形/長方形 10">
            <a:extLst>
              <a:ext uri="{FF2B5EF4-FFF2-40B4-BE49-F238E27FC236}">
                <a16:creationId xmlns:a16="http://schemas.microsoft.com/office/drawing/2014/main" id="{95F55D55-0E6A-0D89-E01D-EEEFE2769F8D}"/>
              </a:ext>
            </a:extLst>
          </p:cNvPr>
          <p:cNvSpPr/>
          <p:nvPr/>
        </p:nvSpPr>
        <p:spPr>
          <a:xfrm>
            <a:off x="2897372" y="1571033"/>
            <a:ext cx="9601198" cy="6400800"/>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❼</a:t>
            </a:r>
            <a:r>
              <a:rPr lang="ja-JP" altLang="en-US" sz="1600" b="1">
                <a:solidFill>
                  <a:schemeClr val="tx1"/>
                </a:solidFill>
                <a:latin typeface="Meiryo" panose="020B0604030504040204" pitchFamily="34" charset="-128"/>
                <a:ea typeface="Meiryo" panose="020B0604030504040204" pitchFamily="34" charset="-128"/>
              </a:rPr>
              <a:t> さくひんイメージ（がぞうは</a:t>
            </a:r>
            <a:r>
              <a:rPr lang="en-US" altLang="ja-JP" sz="1600" b="1" dirty="0">
                <a:solidFill>
                  <a:schemeClr val="tx1"/>
                </a:solidFill>
                <a:latin typeface="Meiryo" panose="020B0604030504040204" pitchFamily="34" charset="-128"/>
                <a:ea typeface="Meiryo" panose="020B0604030504040204" pitchFamily="34" charset="-128"/>
              </a:rPr>
              <a:t>3</a:t>
            </a:r>
            <a:r>
              <a:rPr lang="ja-JP" altLang="en-US" sz="1600" b="1">
                <a:solidFill>
                  <a:schemeClr val="tx1"/>
                </a:solidFill>
                <a:latin typeface="Meiryo" panose="020B0604030504040204" pitchFamily="34" charset="-128"/>
                <a:ea typeface="Meiryo" panose="020B0604030504040204" pitchFamily="34" charset="-128"/>
              </a:rPr>
              <a:t>まいまで）</a:t>
            </a:r>
            <a:endParaRPr lang="en-US" altLang="ja-JP" sz="1600" b="1" dirty="0">
              <a:solidFill>
                <a:schemeClr val="tx1"/>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a:p>
            <a:pPr algn="l"/>
            <a:endParaRPr lang="en-US" altLang="ja-JP" sz="1600" dirty="0">
              <a:solidFill>
                <a:schemeClr val="tx1">
                  <a:lumMod val="50000"/>
                  <a:lumOff val="50000"/>
                </a:schemeClr>
              </a:solidFill>
              <a:latin typeface="Meiryo" panose="020B0604030504040204" pitchFamily="34" charset="-128"/>
              <a:ea typeface="Meiryo" panose="020B0604030504040204" pitchFamily="34" charset="-128"/>
            </a:endParaRPr>
          </a:p>
        </p:txBody>
      </p:sp>
      <p:sp>
        <p:nvSpPr>
          <p:cNvPr id="89" name="正方形/長方形 88">
            <a:extLst>
              <a:ext uri="{FF2B5EF4-FFF2-40B4-BE49-F238E27FC236}">
                <a16:creationId xmlns:a16="http://schemas.microsoft.com/office/drawing/2014/main" id="{CAE1F14B-9F69-25AD-783F-0B1282DBA130}"/>
              </a:ext>
            </a:extLst>
          </p:cNvPr>
          <p:cNvSpPr/>
          <p:nvPr/>
        </p:nvSpPr>
        <p:spPr>
          <a:xfrm>
            <a:off x="267889" y="4905690"/>
            <a:ext cx="2432780" cy="1438427"/>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❹</a:t>
            </a:r>
            <a:r>
              <a:rPr lang="ja-JP" altLang="en-US" sz="1600" b="1">
                <a:solidFill>
                  <a:schemeClr val="tx1"/>
                </a:solidFill>
                <a:latin typeface="Meiryo" panose="020B0604030504040204" pitchFamily="34" charset="-128"/>
                <a:ea typeface="Meiryo" panose="020B0604030504040204" pitchFamily="34" charset="-128"/>
              </a:rPr>
              <a:t> </a:t>
            </a:r>
            <a:r>
              <a:rPr lang="ja-JP" altLang="en-US" sz="1550" b="1">
                <a:solidFill>
                  <a:schemeClr val="tx1"/>
                </a:solidFill>
                <a:latin typeface="Meiryo" panose="020B0604030504040204" pitchFamily="34" charset="-128"/>
                <a:ea typeface="Meiryo" panose="020B0604030504040204" pitchFamily="34" charset="-128"/>
              </a:rPr>
              <a:t>どこからどこへいく？</a:t>
            </a:r>
            <a:endParaRPr lang="en-US" altLang="ja-JP" sz="1550" b="1" dirty="0">
              <a:solidFill>
                <a:schemeClr val="tx1"/>
              </a:solidFill>
              <a:latin typeface="Meiryo" panose="020B0604030504040204" pitchFamily="34" charset="-128"/>
              <a:ea typeface="Meiryo" panose="020B0604030504040204" pitchFamily="34" charset="-128"/>
            </a:endParaRPr>
          </a:p>
          <a:p>
            <a:pPr algn="l"/>
            <a:endParaRPr lang="ja-JP" altLang="en-US" sz="1600" b="1" dirty="0">
              <a:solidFill>
                <a:schemeClr val="tx1"/>
              </a:solidFill>
              <a:latin typeface="Meiryo" panose="020B0604030504040204" pitchFamily="34" charset="-128"/>
              <a:ea typeface="Meiryo" panose="020B0604030504040204" pitchFamily="34" charset="-128"/>
            </a:endParaRPr>
          </a:p>
        </p:txBody>
      </p:sp>
      <p:sp>
        <p:nvSpPr>
          <p:cNvPr id="5" name="テキスト ボックス 4">
            <a:extLst>
              <a:ext uri="{FF2B5EF4-FFF2-40B4-BE49-F238E27FC236}">
                <a16:creationId xmlns:a16="http://schemas.microsoft.com/office/drawing/2014/main" id="{A93CAABD-DAAD-2127-EF8C-F4A8D7DAA22D}"/>
              </a:ext>
            </a:extLst>
          </p:cNvPr>
          <p:cNvSpPr txBox="1"/>
          <p:nvPr/>
        </p:nvSpPr>
        <p:spPr>
          <a:xfrm>
            <a:off x="378051" y="3557721"/>
            <a:ext cx="2319075" cy="646331"/>
          </a:xfrm>
          <a:prstGeom prst="rect">
            <a:avLst/>
          </a:prstGeom>
          <a:noFill/>
        </p:spPr>
        <p:txBody>
          <a:bodyPr wrap="square" rtlCol="0">
            <a:spAutoFit/>
          </a:bodyPr>
          <a:lstStyle/>
          <a:p>
            <a:r>
              <a:rPr kumimoji="1" lang="ja-JP" altLang="en-US">
                <a:latin typeface="KodomoRounded" panose="02000600000000000000" pitchFamily="2" charset="-128"/>
                <a:ea typeface="KodomoRounded" panose="02000600000000000000" pitchFamily="2" charset="-128"/>
              </a:rPr>
              <a:t>こうれいしゃもまちをたのしむため</a:t>
            </a:r>
            <a:endParaRPr kumimoji="1" lang="en-US" altLang="ja-JP" dirty="0">
              <a:latin typeface="KodomoRounded" panose="02000600000000000000" pitchFamily="2" charset="-128"/>
              <a:ea typeface="KodomoRounded" panose="02000600000000000000" pitchFamily="2" charset="-128"/>
            </a:endParaRPr>
          </a:p>
        </p:txBody>
      </p:sp>
      <p:sp>
        <p:nvSpPr>
          <p:cNvPr id="8" name="テキスト ボックス 7">
            <a:extLst>
              <a:ext uri="{FF2B5EF4-FFF2-40B4-BE49-F238E27FC236}">
                <a16:creationId xmlns:a16="http://schemas.microsoft.com/office/drawing/2014/main" id="{FE45EE5E-79A1-A9CB-B625-4B03E26C1649}"/>
              </a:ext>
            </a:extLst>
          </p:cNvPr>
          <p:cNvSpPr txBox="1"/>
          <p:nvPr/>
        </p:nvSpPr>
        <p:spPr>
          <a:xfrm>
            <a:off x="314987" y="5311432"/>
            <a:ext cx="2319075" cy="646331"/>
          </a:xfrm>
          <a:prstGeom prst="rect">
            <a:avLst/>
          </a:prstGeom>
          <a:noFill/>
        </p:spPr>
        <p:txBody>
          <a:bodyPr wrap="square" rtlCol="0">
            <a:spAutoFit/>
          </a:bodyPr>
          <a:lstStyle/>
          <a:p>
            <a:r>
              <a:rPr kumimoji="1" lang="ja-JP" altLang="en-US">
                <a:latin typeface="KodomoRounded" panose="02000600000000000000" pitchFamily="2" charset="-128"/>
                <a:ea typeface="KodomoRounded" panose="02000600000000000000" pitchFamily="2" charset="-128"/>
              </a:rPr>
              <a:t>いえ</a:t>
            </a:r>
            <a:r>
              <a:rPr kumimoji="1" lang="en-US" altLang="ja-JP" dirty="0">
                <a:latin typeface="KodomoRounded" panose="02000600000000000000" pitchFamily="2" charset="-128"/>
                <a:ea typeface="KodomoRounded" panose="02000600000000000000" pitchFamily="2" charset="-128"/>
              </a:rPr>
              <a:t>〜</a:t>
            </a:r>
            <a:r>
              <a:rPr kumimoji="1" lang="ja-JP" altLang="en-US">
                <a:latin typeface="KodomoRounded" panose="02000600000000000000" pitchFamily="2" charset="-128"/>
                <a:ea typeface="KodomoRounded" panose="02000600000000000000" pitchFamily="2" charset="-128"/>
              </a:rPr>
              <a:t>おんせんりょかん</a:t>
            </a:r>
            <a:endParaRPr kumimoji="1" lang="en-US" altLang="ja-JP" dirty="0">
              <a:latin typeface="KodomoRounded" panose="02000600000000000000" pitchFamily="2" charset="-128"/>
              <a:ea typeface="KodomoRounded" panose="02000600000000000000" pitchFamily="2" charset="-128"/>
            </a:endParaRPr>
          </a:p>
        </p:txBody>
      </p:sp>
      <p:sp>
        <p:nvSpPr>
          <p:cNvPr id="71" name="テキスト ボックス 70">
            <a:extLst>
              <a:ext uri="{FF2B5EF4-FFF2-40B4-BE49-F238E27FC236}">
                <a16:creationId xmlns:a16="http://schemas.microsoft.com/office/drawing/2014/main" id="{40F8FF91-7586-92E6-DB1C-227F6D5444F0}"/>
              </a:ext>
            </a:extLst>
          </p:cNvPr>
          <p:cNvSpPr txBox="1"/>
          <p:nvPr/>
        </p:nvSpPr>
        <p:spPr>
          <a:xfrm>
            <a:off x="217970" y="4259958"/>
            <a:ext cx="3684180" cy="369332"/>
          </a:xfrm>
          <a:prstGeom prst="rect">
            <a:avLst/>
          </a:prstGeom>
          <a:noFill/>
        </p:spPr>
        <p:txBody>
          <a:bodyPr wrap="square" rtlCol="0" anchor="b">
            <a:spAutoFit/>
          </a:bodyPr>
          <a:lstStyle/>
          <a:p>
            <a:r>
              <a:rPr kumimoji="1" lang="ja-JP" altLang="en-US" sz="900">
                <a:solidFill>
                  <a:srgbClr val="FF0000"/>
                </a:solidFill>
                <a:latin typeface="Meiryo" panose="020B0604030504040204" pitchFamily="34" charset="-128"/>
                <a:ea typeface="Meiryo" panose="020B0604030504040204" pitchFamily="34" charset="-128"/>
              </a:rPr>
              <a:t>★未来がこんな風になると良いなを</a:t>
            </a:r>
            <a:endParaRPr kumimoji="1" lang="en-US" altLang="ja-JP" sz="900" dirty="0">
              <a:solidFill>
                <a:srgbClr val="FF0000"/>
              </a:solidFill>
              <a:latin typeface="Meiryo" panose="020B0604030504040204" pitchFamily="34" charset="-128"/>
              <a:ea typeface="Meiryo" panose="020B0604030504040204" pitchFamily="34" charset="-128"/>
            </a:endParaRPr>
          </a:p>
          <a:p>
            <a:r>
              <a:rPr kumimoji="1" lang="ja-JP" altLang="en-US" sz="900">
                <a:solidFill>
                  <a:srgbClr val="FF0000"/>
                </a:solidFill>
                <a:latin typeface="Meiryo" panose="020B0604030504040204" pitchFamily="34" charset="-128"/>
                <a:ea typeface="Meiryo" panose="020B0604030504040204" pitchFamily="34" charset="-128"/>
              </a:rPr>
              <a:t>　想像して自由に書こう</a:t>
            </a:r>
          </a:p>
        </p:txBody>
      </p:sp>
      <p:sp>
        <p:nvSpPr>
          <p:cNvPr id="72" name="テキスト ボックス 71">
            <a:extLst>
              <a:ext uri="{FF2B5EF4-FFF2-40B4-BE49-F238E27FC236}">
                <a16:creationId xmlns:a16="http://schemas.microsoft.com/office/drawing/2014/main" id="{507C2C92-96E1-9A4D-7751-927282FECE18}"/>
              </a:ext>
            </a:extLst>
          </p:cNvPr>
          <p:cNvSpPr txBox="1"/>
          <p:nvPr/>
        </p:nvSpPr>
        <p:spPr>
          <a:xfrm>
            <a:off x="217970" y="5966787"/>
            <a:ext cx="3684180" cy="369332"/>
          </a:xfrm>
          <a:prstGeom prst="rect">
            <a:avLst/>
          </a:prstGeom>
          <a:noFill/>
        </p:spPr>
        <p:txBody>
          <a:bodyPr wrap="square" rtlCol="0" anchor="b">
            <a:spAutoFit/>
          </a:bodyPr>
          <a:lstStyle/>
          <a:p>
            <a:r>
              <a:rPr kumimoji="1" lang="ja-JP" altLang="en-US" sz="900">
                <a:solidFill>
                  <a:srgbClr val="FF0000"/>
                </a:solidFill>
                <a:latin typeface="Meiryo" panose="020B0604030504040204" pitchFamily="34" charset="-128"/>
                <a:ea typeface="Meiryo" panose="020B0604030504040204" pitchFamily="34" charset="-128"/>
              </a:rPr>
              <a:t>★いつも行く場所や港、海底、富士山、宇宙</a:t>
            </a:r>
            <a:endParaRPr kumimoji="1" lang="en-US" altLang="ja-JP" sz="900" dirty="0">
              <a:solidFill>
                <a:srgbClr val="FF0000"/>
              </a:solidFill>
              <a:latin typeface="Meiryo" panose="020B0604030504040204" pitchFamily="34" charset="-128"/>
              <a:ea typeface="Meiryo" panose="020B0604030504040204" pitchFamily="34" charset="-128"/>
            </a:endParaRPr>
          </a:p>
          <a:p>
            <a:r>
              <a:rPr kumimoji="1" lang="ja-JP" altLang="en-US" sz="900">
                <a:solidFill>
                  <a:srgbClr val="FF0000"/>
                </a:solidFill>
                <a:latin typeface="Meiryo" panose="020B0604030504040204" pitchFamily="34" charset="-128"/>
                <a:ea typeface="Meiryo" panose="020B0604030504040204" pitchFamily="34" charset="-128"/>
              </a:rPr>
              <a:t>　などどこへ行くと楽しいか想像してみよう！</a:t>
            </a:r>
          </a:p>
        </p:txBody>
      </p:sp>
      <p:sp>
        <p:nvSpPr>
          <p:cNvPr id="73" name="テキスト ボックス 72">
            <a:extLst>
              <a:ext uri="{FF2B5EF4-FFF2-40B4-BE49-F238E27FC236}">
                <a16:creationId xmlns:a16="http://schemas.microsoft.com/office/drawing/2014/main" id="{3A715F08-3780-A36C-0234-E6B6944964F5}"/>
              </a:ext>
            </a:extLst>
          </p:cNvPr>
          <p:cNvSpPr txBox="1"/>
          <p:nvPr/>
        </p:nvSpPr>
        <p:spPr>
          <a:xfrm>
            <a:off x="249502" y="7612468"/>
            <a:ext cx="3684180" cy="369332"/>
          </a:xfrm>
          <a:prstGeom prst="rect">
            <a:avLst/>
          </a:prstGeom>
          <a:noFill/>
        </p:spPr>
        <p:txBody>
          <a:bodyPr wrap="square" rtlCol="0" anchor="b">
            <a:spAutoFit/>
          </a:bodyPr>
          <a:lstStyle/>
          <a:p>
            <a:r>
              <a:rPr kumimoji="1" lang="ja-JP" altLang="en-US" sz="900">
                <a:solidFill>
                  <a:srgbClr val="FF0000"/>
                </a:solidFill>
                <a:latin typeface="Meiryo" panose="020B0604030504040204" pitchFamily="34" charset="-128"/>
                <a:ea typeface="Meiryo" panose="020B0604030504040204" pitchFamily="34" charset="-128"/>
              </a:rPr>
              <a:t>★幸せになる？嬉しい気持ちになる？</a:t>
            </a:r>
            <a:endParaRPr kumimoji="1" lang="en-US" altLang="ja-JP" sz="900" dirty="0">
              <a:solidFill>
                <a:srgbClr val="FF0000"/>
              </a:solidFill>
              <a:latin typeface="Meiryo" panose="020B0604030504040204" pitchFamily="34" charset="-128"/>
              <a:ea typeface="Meiryo" panose="020B0604030504040204" pitchFamily="34" charset="-128"/>
            </a:endParaRPr>
          </a:p>
          <a:p>
            <a:r>
              <a:rPr kumimoji="1" lang="ja-JP" altLang="en-US" sz="900">
                <a:solidFill>
                  <a:srgbClr val="FF0000"/>
                </a:solidFill>
                <a:latin typeface="Meiryo" panose="020B0604030504040204" pitchFamily="34" charset="-128"/>
                <a:ea typeface="Meiryo" panose="020B0604030504040204" pitchFamily="34" charset="-128"/>
              </a:rPr>
              <a:t>使う人の気持ちを書いてみよう。</a:t>
            </a:r>
          </a:p>
        </p:txBody>
      </p:sp>
      <p:sp>
        <p:nvSpPr>
          <p:cNvPr id="76" name="テキスト ボックス 75">
            <a:extLst>
              <a:ext uri="{FF2B5EF4-FFF2-40B4-BE49-F238E27FC236}">
                <a16:creationId xmlns:a16="http://schemas.microsoft.com/office/drawing/2014/main" id="{B7474660-0E2F-1DC4-E18C-5D17FF1DEC22}"/>
              </a:ext>
            </a:extLst>
          </p:cNvPr>
          <p:cNvSpPr txBox="1"/>
          <p:nvPr/>
        </p:nvSpPr>
        <p:spPr>
          <a:xfrm>
            <a:off x="339729" y="7106577"/>
            <a:ext cx="2319075" cy="646331"/>
          </a:xfrm>
          <a:prstGeom prst="rect">
            <a:avLst/>
          </a:prstGeom>
          <a:noFill/>
        </p:spPr>
        <p:txBody>
          <a:bodyPr wrap="square" rtlCol="0">
            <a:spAutoFit/>
          </a:bodyPr>
          <a:lstStyle/>
          <a:p>
            <a:r>
              <a:rPr kumimoji="1" lang="ja-JP" altLang="en-US">
                <a:latin typeface="KodomoRounded" panose="02000600000000000000" pitchFamily="2" charset="-128"/>
                <a:ea typeface="KodomoRounded" panose="02000600000000000000" pitchFamily="2" charset="-128"/>
              </a:rPr>
              <a:t>かぞくとりょこうができてハッピー！！</a:t>
            </a:r>
            <a:endParaRPr kumimoji="1" lang="en-US" altLang="ja-JP" dirty="0">
              <a:latin typeface="KodomoRounded" panose="02000600000000000000" pitchFamily="2" charset="-128"/>
              <a:ea typeface="KodomoRounded" panose="02000600000000000000" pitchFamily="2" charset="-128"/>
            </a:endParaRPr>
          </a:p>
        </p:txBody>
      </p:sp>
      <p:sp>
        <p:nvSpPr>
          <p:cNvPr id="87" name="正方形/長方形 86">
            <a:extLst>
              <a:ext uri="{FF2B5EF4-FFF2-40B4-BE49-F238E27FC236}">
                <a16:creationId xmlns:a16="http://schemas.microsoft.com/office/drawing/2014/main" id="{C91DB4FB-A382-CDBC-B471-6DF04E8C560E}"/>
              </a:ext>
            </a:extLst>
          </p:cNvPr>
          <p:cNvSpPr/>
          <p:nvPr/>
        </p:nvSpPr>
        <p:spPr>
          <a:xfrm>
            <a:off x="267889" y="1571033"/>
            <a:ext cx="2432781" cy="1438427"/>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❷</a:t>
            </a:r>
            <a:r>
              <a:rPr lang="ja-JP" altLang="en-US" sz="1600" b="1">
                <a:solidFill>
                  <a:schemeClr val="tx1"/>
                </a:solidFill>
                <a:latin typeface="Meiryo" panose="020B0604030504040204" pitchFamily="34" charset="-128"/>
                <a:ea typeface="Meiryo" panose="020B0604030504040204" pitchFamily="34" charset="-128"/>
              </a:rPr>
              <a:t> だれがのる？</a:t>
            </a:r>
            <a:endParaRPr lang="en-US" altLang="ja-JP" sz="1600" b="1" dirty="0">
              <a:solidFill>
                <a:schemeClr val="tx1"/>
              </a:solidFill>
              <a:latin typeface="Meiryo" panose="020B0604030504040204" pitchFamily="34" charset="-128"/>
              <a:ea typeface="Meiryo" panose="020B0604030504040204" pitchFamily="34" charset="-128"/>
            </a:endParaRPr>
          </a:p>
          <a:p>
            <a:pPr algn="l"/>
            <a:endParaRPr lang="ja-JP" altLang="en-US" sz="1600" b="1" dirty="0">
              <a:solidFill>
                <a:schemeClr val="tx1"/>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C4D72077-13E4-4BB9-5AB9-7E70D3CD76AB}"/>
              </a:ext>
            </a:extLst>
          </p:cNvPr>
          <p:cNvSpPr txBox="1"/>
          <p:nvPr/>
        </p:nvSpPr>
        <p:spPr>
          <a:xfrm>
            <a:off x="378051" y="1900792"/>
            <a:ext cx="2319075" cy="646331"/>
          </a:xfrm>
          <a:prstGeom prst="rect">
            <a:avLst/>
          </a:prstGeom>
          <a:noFill/>
        </p:spPr>
        <p:txBody>
          <a:bodyPr wrap="square" rtlCol="0">
            <a:spAutoFit/>
          </a:bodyPr>
          <a:lstStyle/>
          <a:p>
            <a:r>
              <a:rPr kumimoji="1" lang="ja-JP" altLang="en-US">
                <a:latin typeface="KodomoRounded" panose="02000600000000000000" pitchFamily="2" charset="-128"/>
                <a:ea typeface="KodomoRounded" panose="02000600000000000000" pitchFamily="2" charset="-128"/>
              </a:rPr>
              <a:t>あしがふじゆうな</a:t>
            </a:r>
            <a:endParaRPr kumimoji="1" lang="en-US" altLang="ja-JP" dirty="0">
              <a:latin typeface="KodomoRounded" panose="02000600000000000000" pitchFamily="2" charset="-128"/>
              <a:ea typeface="KodomoRounded" panose="02000600000000000000" pitchFamily="2" charset="-128"/>
            </a:endParaRPr>
          </a:p>
          <a:p>
            <a:r>
              <a:rPr kumimoji="1" lang="ja-JP" altLang="en-US">
                <a:latin typeface="KodomoRounded" panose="02000600000000000000" pitchFamily="2" charset="-128"/>
                <a:ea typeface="KodomoRounded" panose="02000600000000000000" pitchFamily="2" charset="-128"/>
              </a:rPr>
              <a:t>こうれいしゃ</a:t>
            </a:r>
          </a:p>
        </p:txBody>
      </p:sp>
      <p:sp>
        <p:nvSpPr>
          <p:cNvPr id="7" name="テキスト ボックス 6">
            <a:extLst>
              <a:ext uri="{FF2B5EF4-FFF2-40B4-BE49-F238E27FC236}">
                <a16:creationId xmlns:a16="http://schemas.microsoft.com/office/drawing/2014/main" id="{FDD8C11E-76EA-D8F4-0859-FDAC159AD5B3}"/>
              </a:ext>
            </a:extLst>
          </p:cNvPr>
          <p:cNvSpPr txBox="1"/>
          <p:nvPr/>
        </p:nvSpPr>
        <p:spPr>
          <a:xfrm>
            <a:off x="233736" y="2731330"/>
            <a:ext cx="2319075" cy="230832"/>
          </a:xfrm>
          <a:prstGeom prst="rect">
            <a:avLst/>
          </a:prstGeom>
          <a:noFill/>
        </p:spPr>
        <p:txBody>
          <a:bodyPr wrap="square" rtlCol="0" anchor="b">
            <a:spAutoFit/>
          </a:bodyPr>
          <a:lstStyle/>
          <a:p>
            <a:r>
              <a:rPr kumimoji="1" lang="ja-JP" altLang="en-US" sz="900">
                <a:solidFill>
                  <a:srgbClr val="FF0000"/>
                </a:solidFill>
                <a:latin typeface="Meiryo" panose="020B0604030504040204" pitchFamily="34" charset="-128"/>
                <a:ea typeface="Meiryo" panose="020B0604030504040204" pitchFamily="34" charset="-128"/>
              </a:rPr>
              <a:t>★外国人や</a:t>
            </a:r>
            <a:r>
              <a:rPr kumimoji="1" lang="en-US" altLang="ja-JP" sz="900" dirty="0">
                <a:solidFill>
                  <a:srgbClr val="FF0000"/>
                </a:solidFill>
                <a:latin typeface="Meiryo" panose="020B0604030504040204" pitchFamily="34" charset="-128"/>
                <a:ea typeface="Meiryo" panose="020B0604030504040204" pitchFamily="34" charset="-128"/>
              </a:rPr>
              <a:t>OO</a:t>
            </a:r>
            <a:r>
              <a:rPr kumimoji="1" lang="ja-JP" altLang="en-US" sz="900">
                <a:solidFill>
                  <a:srgbClr val="FF0000"/>
                </a:solidFill>
                <a:latin typeface="Meiryo" panose="020B0604030504040204" pitchFamily="34" charset="-128"/>
                <a:ea typeface="Meiryo" panose="020B0604030504040204" pitchFamily="34" charset="-128"/>
              </a:rPr>
              <a:t>が好きな人、自由に書こう</a:t>
            </a:r>
          </a:p>
        </p:txBody>
      </p:sp>
      <p:sp>
        <p:nvSpPr>
          <p:cNvPr id="91" name="正方形/長方形 90">
            <a:extLst>
              <a:ext uri="{FF2B5EF4-FFF2-40B4-BE49-F238E27FC236}">
                <a16:creationId xmlns:a16="http://schemas.microsoft.com/office/drawing/2014/main" id="{11702257-ABE2-907E-E70C-150E86BB5C6E}"/>
              </a:ext>
            </a:extLst>
          </p:cNvPr>
          <p:cNvSpPr/>
          <p:nvPr/>
        </p:nvSpPr>
        <p:spPr>
          <a:xfrm>
            <a:off x="267887" y="8184852"/>
            <a:ext cx="12265824" cy="1145598"/>
          </a:xfrm>
          <a:prstGeom prst="rect">
            <a:avLst/>
          </a:prstGeom>
          <a:solidFill>
            <a:schemeClr val="bg1"/>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rtlCol="0" anchor="t"/>
          <a:lstStyle/>
          <a:p>
            <a:pPr algn="l"/>
            <a:r>
              <a:rPr lang="en-US" altLang="ja-JP" sz="1600" b="1" dirty="0">
                <a:solidFill>
                  <a:schemeClr val="tx1"/>
                </a:solidFill>
                <a:latin typeface="Meiryo" panose="020B0604030504040204" pitchFamily="34" charset="-128"/>
                <a:ea typeface="Meiryo" panose="020B0604030504040204" pitchFamily="34" charset="-128"/>
              </a:rPr>
              <a:t>❻ </a:t>
            </a:r>
            <a:r>
              <a:rPr lang="ja-JP" altLang="en-US" sz="1600" b="1">
                <a:solidFill>
                  <a:schemeClr val="tx1"/>
                </a:solidFill>
                <a:latin typeface="Meiryo" panose="020B0604030504040204" pitchFamily="34" charset="-128"/>
                <a:ea typeface="Meiryo" panose="020B0604030504040204" pitchFamily="34" charset="-128"/>
              </a:rPr>
              <a:t>かんがえた「のりもの」と「まち」はどうつながる？</a:t>
            </a:r>
            <a:endParaRPr lang="en-US" altLang="ja-JP" sz="1600" b="1" dirty="0">
              <a:solidFill>
                <a:schemeClr val="tx1"/>
              </a:solidFill>
              <a:latin typeface="Meiryo" panose="020B0604030504040204" pitchFamily="34" charset="-128"/>
              <a:ea typeface="Meiryo" panose="020B0604030504040204" pitchFamily="34" charset="-128"/>
            </a:endParaRPr>
          </a:p>
          <a:p>
            <a:pPr algn="l"/>
            <a:endParaRPr lang="ja-JP" altLang="en-US" sz="1600" b="1" dirty="0">
              <a:solidFill>
                <a:schemeClr val="tx1"/>
              </a:solidFill>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23C713C3-5CB6-1E28-1E09-77FA568A5264}"/>
              </a:ext>
            </a:extLst>
          </p:cNvPr>
          <p:cNvSpPr txBox="1"/>
          <p:nvPr/>
        </p:nvSpPr>
        <p:spPr>
          <a:xfrm>
            <a:off x="246768" y="9085537"/>
            <a:ext cx="7960831" cy="230832"/>
          </a:xfrm>
          <a:prstGeom prst="rect">
            <a:avLst/>
          </a:prstGeom>
          <a:noFill/>
        </p:spPr>
        <p:txBody>
          <a:bodyPr wrap="square" rtlCol="0" anchor="b">
            <a:spAutoFit/>
          </a:bodyPr>
          <a:lstStyle/>
          <a:p>
            <a:r>
              <a:rPr kumimoji="1" lang="ja-JP" altLang="en-US" sz="900">
                <a:solidFill>
                  <a:srgbClr val="FF0000"/>
                </a:solidFill>
                <a:latin typeface="Meiryo" panose="020B0604030504040204" pitchFamily="34" charset="-128"/>
                <a:ea typeface="Meiryo" panose="020B0604030504040204" pitchFamily="34" charset="-128"/>
              </a:rPr>
              <a:t>★乗り物とまちがどうつながったら良いだろう？！　実際にこうだったら良いな</a:t>
            </a:r>
            <a:r>
              <a:rPr kumimoji="1" lang="en-US" altLang="ja-JP" sz="900" dirty="0">
                <a:solidFill>
                  <a:srgbClr val="FF0000"/>
                </a:solidFill>
                <a:latin typeface="Meiryo" panose="020B0604030504040204" pitchFamily="34" charset="-128"/>
                <a:ea typeface="Meiryo" panose="020B0604030504040204" pitchFamily="34" charset="-128"/>
              </a:rPr>
              <a:t>〜</a:t>
            </a:r>
            <a:r>
              <a:rPr kumimoji="1" lang="ja-JP" altLang="en-US" sz="900">
                <a:solidFill>
                  <a:srgbClr val="FF0000"/>
                </a:solidFill>
                <a:latin typeface="Meiryo" panose="020B0604030504040204" pitchFamily="34" charset="-128"/>
                <a:ea typeface="Meiryo" panose="020B0604030504040204" pitchFamily="34" charset="-128"/>
              </a:rPr>
              <a:t>から考えてみよう</a:t>
            </a:r>
          </a:p>
        </p:txBody>
      </p:sp>
      <p:sp>
        <p:nvSpPr>
          <p:cNvPr id="77" name="テキスト ボックス 76">
            <a:extLst>
              <a:ext uri="{FF2B5EF4-FFF2-40B4-BE49-F238E27FC236}">
                <a16:creationId xmlns:a16="http://schemas.microsoft.com/office/drawing/2014/main" id="{EC065C07-AE7F-35A2-491A-CB5CF524D0BB}"/>
              </a:ext>
            </a:extLst>
          </p:cNvPr>
          <p:cNvSpPr txBox="1"/>
          <p:nvPr/>
        </p:nvSpPr>
        <p:spPr>
          <a:xfrm>
            <a:off x="433021" y="8524113"/>
            <a:ext cx="10829771" cy="369332"/>
          </a:xfrm>
          <a:prstGeom prst="rect">
            <a:avLst/>
          </a:prstGeom>
          <a:noFill/>
        </p:spPr>
        <p:txBody>
          <a:bodyPr wrap="square" rtlCol="0">
            <a:spAutoFit/>
          </a:bodyPr>
          <a:lstStyle/>
          <a:p>
            <a:r>
              <a:rPr kumimoji="1" lang="ja-JP" altLang="en-US">
                <a:latin typeface="KodomoRounded" panose="02000600000000000000" pitchFamily="2" charset="-128"/>
                <a:ea typeface="KodomoRounded" panose="02000600000000000000" pitchFamily="2" charset="-128"/>
              </a:rPr>
              <a:t>じぶんのへやがおんせんりょかんとつながる。じぶんのへやでやすみながらかんこうできる。</a:t>
            </a:r>
            <a:endParaRPr kumimoji="1" lang="en-US" altLang="ja-JP" dirty="0">
              <a:latin typeface="KodomoRounded" panose="02000600000000000000" pitchFamily="2" charset="-128"/>
              <a:ea typeface="KodomoRounded" panose="02000600000000000000" pitchFamily="2" charset="-128"/>
            </a:endParaRPr>
          </a:p>
        </p:txBody>
      </p:sp>
      <p:sp>
        <p:nvSpPr>
          <p:cNvPr id="70" name="テキスト ボックス 69">
            <a:extLst>
              <a:ext uri="{FF2B5EF4-FFF2-40B4-BE49-F238E27FC236}">
                <a16:creationId xmlns:a16="http://schemas.microsoft.com/office/drawing/2014/main" id="{39DBDBC3-5458-C639-8BA8-2E043BB5D22F}"/>
              </a:ext>
            </a:extLst>
          </p:cNvPr>
          <p:cNvSpPr txBox="1"/>
          <p:nvPr/>
        </p:nvSpPr>
        <p:spPr>
          <a:xfrm>
            <a:off x="-11125436" y="6799980"/>
            <a:ext cx="3191899" cy="350865"/>
          </a:xfrm>
          <a:prstGeom prst="rect">
            <a:avLst/>
          </a:prstGeom>
          <a:noFill/>
        </p:spPr>
        <p:txBody>
          <a:bodyPr wrap="none" rtlCol="0">
            <a:spAutoFit/>
          </a:bodyPr>
          <a:lstStyle/>
          <a:p>
            <a:r>
              <a:rPr kumimoji="1" lang="ja-JP" altLang="en-US" sz="840" dirty="0">
                <a:solidFill>
                  <a:schemeClr val="tx2"/>
                </a:solidFill>
              </a:rPr>
              <a:t>例えば：ドキドキしながら、リラックスして、楽しい気持ちで</a:t>
            </a:r>
            <a:endParaRPr kumimoji="1" lang="en-US" altLang="ja-JP" sz="840" dirty="0">
              <a:solidFill>
                <a:schemeClr val="tx2"/>
              </a:solidFill>
            </a:endParaRPr>
          </a:p>
          <a:p>
            <a:r>
              <a:rPr lang="ja-JP" altLang="en-US" sz="840" dirty="0">
                <a:solidFill>
                  <a:schemeClr val="tx2"/>
                </a:solidFill>
              </a:rPr>
              <a:t>急いで、驚いて、寂しい気持ちで、期待しながら</a:t>
            </a:r>
            <a:endParaRPr kumimoji="1" lang="ja-JP" altLang="en-US" sz="840" dirty="0">
              <a:solidFill>
                <a:schemeClr val="tx2"/>
              </a:solidFill>
            </a:endParaRPr>
          </a:p>
        </p:txBody>
      </p:sp>
      <p:pic>
        <p:nvPicPr>
          <p:cNvPr id="16" name="図 15" descr="テレビゲームの一場面&#10;&#10;AI によって生成されたコンテンツは間違っている可能性があります。">
            <a:extLst>
              <a:ext uri="{FF2B5EF4-FFF2-40B4-BE49-F238E27FC236}">
                <a16:creationId xmlns:a16="http://schemas.microsoft.com/office/drawing/2014/main" id="{0AC188D4-A42B-144C-7CE7-2535D605A691}"/>
              </a:ext>
            </a:extLst>
          </p:cNvPr>
          <p:cNvPicPr>
            <a:picLocks noChangeAspect="1"/>
          </p:cNvPicPr>
          <p:nvPr/>
        </p:nvPicPr>
        <p:blipFill>
          <a:blip r:embed="rId4"/>
          <a:srcRect l="6237" t="10528" r="7664" b="21212"/>
          <a:stretch/>
        </p:blipFill>
        <p:spPr>
          <a:xfrm>
            <a:off x="8349385" y="2079049"/>
            <a:ext cx="4044028" cy="2642949"/>
          </a:xfrm>
          <a:prstGeom prst="rect">
            <a:avLst/>
          </a:prstGeom>
        </p:spPr>
      </p:pic>
      <p:pic>
        <p:nvPicPr>
          <p:cNvPr id="18" name="図 17" descr="コンピューターのスクリーンショット&#10;&#10;AI によって生成されたコンテンツは間違っている可能性があります。">
            <a:extLst>
              <a:ext uri="{FF2B5EF4-FFF2-40B4-BE49-F238E27FC236}">
                <a16:creationId xmlns:a16="http://schemas.microsoft.com/office/drawing/2014/main" id="{BD3F51BC-62B1-D057-13BD-4625A9E31D1F}"/>
              </a:ext>
            </a:extLst>
          </p:cNvPr>
          <p:cNvPicPr>
            <a:picLocks noChangeAspect="1"/>
          </p:cNvPicPr>
          <p:nvPr/>
        </p:nvPicPr>
        <p:blipFill>
          <a:blip r:embed="rId5"/>
          <a:srcRect l="4921" t="15372" r="7611" b="8571"/>
          <a:stretch/>
        </p:blipFill>
        <p:spPr>
          <a:xfrm>
            <a:off x="8349385" y="4968438"/>
            <a:ext cx="4056285" cy="2907501"/>
          </a:xfrm>
          <a:prstGeom prst="rect">
            <a:avLst/>
          </a:prstGeom>
        </p:spPr>
      </p:pic>
      <p:pic>
        <p:nvPicPr>
          <p:cNvPr id="20" name="図 19" descr="グラフィカル ユーザー インターフェイス&#10;&#10;AI によって生成されたコンテンツは間違っている可能性があります。">
            <a:extLst>
              <a:ext uri="{FF2B5EF4-FFF2-40B4-BE49-F238E27FC236}">
                <a16:creationId xmlns:a16="http://schemas.microsoft.com/office/drawing/2014/main" id="{0E76F883-9D9A-B6D2-2899-6FED48777FBC}"/>
              </a:ext>
            </a:extLst>
          </p:cNvPr>
          <p:cNvPicPr>
            <a:picLocks noChangeAspect="1"/>
          </p:cNvPicPr>
          <p:nvPr/>
        </p:nvPicPr>
        <p:blipFill>
          <a:blip r:embed="rId6"/>
          <a:srcRect l="5497" t="6765" r="38530" b="21788"/>
          <a:stretch/>
        </p:blipFill>
        <p:spPr>
          <a:xfrm>
            <a:off x="2931054" y="2027641"/>
            <a:ext cx="5351160" cy="5881595"/>
          </a:xfrm>
          <a:prstGeom prst="rect">
            <a:avLst/>
          </a:prstGeom>
        </p:spPr>
      </p:pic>
    </p:spTree>
    <p:extLst>
      <p:ext uri="{BB962C8B-B14F-4D97-AF65-F5344CB8AC3E}">
        <p14:creationId xmlns:p14="http://schemas.microsoft.com/office/powerpoint/2010/main" val="3989625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3000"/>
          </a:stretch>
        </a:blipFill>
        <a:effectLst/>
      </p:bgPr>
    </p:bg>
    <p:spTree>
      <p:nvGrpSpPr>
        <p:cNvPr id="1" name="">
          <a:extLst>
            <a:ext uri="{FF2B5EF4-FFF2-40B4-BE49-F238E27FC236}">
              <a16:creationId xmlns:a16="http://schemas.microsoft.com/office/drawing/2014/main" id="{06D06294-2532-3E4A-467F-069640BC3F62}"/>
            </a:ext>
          </a:extLst>
        </p:cNvPr>
        <p:cNvGrpSpPr/>
        <p:nvPr/>
      </p:nvGrpSpPr>
      <p:grpSpPr>
        <a:xfrm>
          <a:off x="0" y="0"/>
          <a:ext cx="0" cy="0"/>
          <a:chOff x="0" y="0"/>
          <a:chExt cx="0" cy="0"/>
        </a:xfrm>
      </p:grpSpPr>
      <p:sp>
        <p:nvSpPr>
          <p:cNvPr id="19" name="正方形/長方形 18">
            <a:extLst>
              <a:ext uri="{FF2B5EF4-FFF2-40B4-BE49-F238E27FC236}">
                <a16:creationId xmlns:a16="http://schemas.microsoft.com/office/drawing/2014/main" id="{DADC62AE-D595-9A86-4FED-4CB81FFFF9BA}"/>
              </a:ext>
            </a:extLst>
          </p:cNvPr>
          <p:cNvSpPr>
            <a:spLocks/>
          </p:cNvSpPr>
          <p:nvPr/>
        </p:nvSpPr>
        <p:spPr>
          <a:xfrm>
            <a:off x="0" y="1"/>
            <a:ext cx="12801600" cy="795866"/>
          </a:xfrm>
          <a:prstGeom prst="rect">
            <a:avLst/>
          </a:prstGeom>
          <a:solidFill>
            <a:srgbClr val="D3E9FF"/>
          </a:solidFill>
          <a:ln w="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タイトル 1">
            <a:extLst>
              <a:ext uri="{FF2B5EF4-FFF2-40B4-BE49-F238E27FC236}">
                <a16:creationId xmlns:a16="http://schemas.microsoft.com/office/drawing/2014/main" id="{2A671B58-12E3-1517-ACE9-376C8880D6B3}"/>
              </a:ext>
            </a:extLst>
          </p:cNvPr>
          <p:cNvSpPr txBox="1">
            <a:spLocks/>
          </p:cNvSpPr>
          <p:nvPr/>
        </p:nvSpPr>
        <p:spPr>
          <a:xfrm>
            <a:off x="2068865" y="30274"/>
            <a:ext cx="8663867" cy="735320"/>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ja-JP" altLang="en-US" sz="2300" b="1">
                <a:solidFill>
                  <a:schemeClr val="bg1"/>
                </a:solidFill>
                <a:highlight>
                  <a:srgbClr val="FF0000"/>
                </a:highlight>
                <a:latin typeface="Meiryo" panose="020B0604030504040204" pitchFamily="34" charset="-128"/>
                <a:ea typeface="Meiryo" panose="020B0604030504040204" pitchFamily="34" charset="-128"/>
              </a:rPr>
              <a:t>（さんこう）つくったワールドがぞうを提出シートにのせよう</a:t>
            </a:r>
            <a:endParaRPr lang="en-US" altLang="ja-JP" sz="2300" b="1" dirty="0">
              <a:solidFill>
                <a:schemeClr val="bg1"/>
              </a:solidFill>
              <a:highlight>
                <a:srgbClr val="FF0000"/>
              </a:highlight>
              <a:latin typeface="Meiryo" panose="020B0604030504040204" pitchFamily="34" charset="-128"/>
              <a:ea typeface="Meiryo" panose="020B0604030504040204" pitchFamily="34" charset="-128"/>
            </a:endParaRPr>
          </a:p>
        </p:txBody>
      </p:sp>
      <p:sp>
        <p:nvSpPr>
          <p:cNvPr id="14" name="テキスト ボックス 13">
            <a:extLst>
              <a:ext uri="{FF2B5EF4-FFF2-40B4-BE49-F238E27FC236}">
                <a16:creationId xmlns:a16="http://schemas.microsoft.com/office/drawing/2014/main" id="{700CAEF4-2240-A31F-B02C-C2CF39468D17}"/>
              </a:ext>
            </a:extLst>
          </p:cNvPr>
          <p:cNvSpPr txBox="1"/>
          <p:nvPr/>
        </p:nvSpPr>
        <p:spPr>
          <a:xfrm>
            <a:off x="4594304" y="1054617"/>
            <a:ext cx="7159081" cy="7294305"/>
          </a:xfrm>
          <a:prstGeom prst="rect">
            <a:avLst/>
          </a:prstGeom>
          <a:noFill/>
        </p:spPr>
        <p:txBody>
          <a:bodyPr wrap="square">
            <a:spAutoFit/>
          </a:bodyPr>
          <a:lstStyle/>
          <a:p>
            <a:r>
              <a:rPr lang="ja-JP" altLang="en-US" sz="1800">
                <a:solidFill>
                  <a:schemeClr val="tx1">
                    <a:lumMod val="50000"/>
                    <a:lumOff val="50000"/>
                  </a:schemeClr>
                </a:solidFill>
                <a:latin typeface="Meiryo"/>
                <a:ea typeface="Meiryo"/>
              </a:rPr>
              <a:t>１）</a:t>
            </a:r>
            <a:r>
              <a:rPr lang="ja-JP" altLang="en-US">
                <a:solidFill>
                  <a:schemeClr val="tx1">
                    <a:lumMod val="50000"/>
                    <a:lumOff val="50000"/>
                  </a:schemeClr>
                </a:solidFill>
                <a:latin typeface="Meiryo"/>
                <a:ea typeface="Meiryo"/>
              </a:rPr>
              <a:t>ざひょうをひょうじさせよう</a:t>
            </a:r>
            <a:r>
              <a:rPr lang="ja-JP" altLang="en-US" sz="1800">
                <a:solidFill>
                  <a:schemeClr val="tx1">
                    <a:lumMod val="50000"/>
                    <a:lumOff val="50000"/>
                  </a:schemeClr>
                </a:solidFill>
                <a:latin typeface="Meiryo"/>
                <a:ea typeface="Meiryo"/>
              </a:rPr>
              <a:t>　　　　　　　　　　　　　</a:t>
            </a:r>
            <a:r>
              <a:rPr lang="en-US" altLang="ja-JP" sz="1800" dirty="0">
                <a:solidFill>
                  <a:schemeClr val="tx1">
                    <a:lumMod val="50000"/>
                    <a:lumOff val="50000"/>
                  </a:schemeClr>
                </a:solidFill>
                <a:latin typeface="Meiryo"/>
                <a:ea typeface="Meiryo"/>
              </a:rPr>
              <a:t> </a:t>
            </a:r>
            <a:endParaRPr lang="en-US" altLang="ja-JP" sz="1800" dirty="0">
              <a:solidFill>
                <a:schemeClr val="tx1">
                  <a:lumMod val="50000"/>
                  <a:lumOff val="50000"/>
                </a:schemeClr>
              </a:solidFill>
              <a:latin typeface="Meiryo" panose="020B0604030504040204" pitchFamily="34" charset="-128"/>
              <a:ea typeface="Meiryo" panose="020B0604030504040204" pitchFamily="34" charset="-128"/>
            </a:endParaRPr>
          </a:p>
          <a:p>
            <a:endParaRPr lang="en-US" altLang="ja-JP" dirty="0">
              <a:solidFill>
                <a:schemeClr val="tx1">
                  <a:lumMod val="50000"/>
                  <a:lumOff val="50000"/>
                </a:schemeClr>
              </a:solidFill>
              <a:latin typeface="Meiryo"/>
              <a:ea typeface="Meiryo"/>
            </a:endParaRPr>
          </a:p>
          <a:p>
            <a:endParaRPr lang="en-US" altLang="ja-JP" sz="1800" dirty="0">
              <a:solidFill>
                <a:schemeClr val="tx1">
                  <a:lumMod val="50000"/>
                  <a:lumOff val="50000"/>
                </a:schemeClr>
              </a:solidFill>
              <a:latin typeface="Meiryo" panose="020B0604030504040204" pitchFamily="34" charset="-128"/>
              <a:ea typeface="Meiryo" panose="020B0604030504040204" pitchFamily="34" charset="-128"/>
            </a:endParaRPr>
          </a:p>
          <a:p>
            <a:endParaRPr lang="en-US" altLang="ja-JP" sz="1800" dirty="0">
              <a:solidFill>
                <a:schemeClr val="tx1">
                  <a:lumMod val="50000"/>
                  <a:lumOff val="50000"/>
                </a:schemeClr>
              </a:solidFill>
              <a:latin typeface="Meiryo" panose="020B0604030504040204" pitchFamily="34" charset="-128"/>
              <a:ea typeface="Meiryo" panose="020B0604030504040204" pitchFamily="34" charset="-128"/>
            </a:endParaRPr>
          </a:p>
          <a:p>
            <a:endParaRPr lang="en-US" altLang="ja-JP" sz="1800" dirty="0">
              <a:solidFill>
                <a:schemeClr val="tx1">
                  <a:lumMod val="50000"/>
                  <a:lumOff val="50000"/>
                </a:schemeClr>
              </a:solidFill>
              <a:latin typeface="Meiryo" panose="020B0604030504040204" pitchFamily="34" charset="-128"/>
              <a:ea typeface="Meiryo" panose="020B0604030504040204" pitchFamily="34" charset="-128"/>
            </a:endParaRPr>
          </a:p>
          <a:p>
            <a:endParaRPr lang="en-US" altLang="ja-JP" dirty="0">
              <a:solidFill>
                <a:schemeClr val="tx1">
                  <a:lumMod val="50000"/>
                  <a:lumOff val="50000"/>
                </a:schemeClr>
              </a:solidFill>
              <a:latin typeface="Meiryo" panose="020B0604030504040204" pitchFamily="34" charset="-128"/>
              <a:ea typeface="Meiryo" panose="020B0604030504040204" pitchFamily="34" charset="-128"/>
            </a:endParaRPr>
          </a:p>
          <a:p>
            <a:endParaRPr lang="en-US" altLang="ja-JP" sz="1800" dirty="0">
              <a:solidFill>
                <a:schemeClr val="tx1">
                  <a:lumMod val="50000"/>
                  <a:lumOff val="50000"/>
                </a:schemeClr>
              </a:solidFill>
              <a:latin typeface="Meiryo" panose="020B0604030504040204" pitchFamily="34" charset="-128"/>
              <a:ea typeface="Meiryo" panose="020B0604030504040204" pitchFamily="34" charset="-128"/>
            </a:endParaRPr>
          </a:p>
          <a:p>
            <a:endParaRPr lang="en-US" altLang="ja-JP" dirty="0">
              <a:solidFill>
                <a:schemeClr val="tx1">
                  <a:lumMod val="50000"/>
                  <a:lumOff val="50000"/>
                </a:schemeClr>
              </a:solidFill>
              <a:latin typeface="Meiryo" panose="020B0604030504040204" pitchFamily="34" charset="-128"/>
              <a:ea typeface="Meiryo" panose="020B0604030504040204" pitchFamily="34" charset="-128"/>
            </a:endParaRPr>
          </a:p>
          <a:p>
            <a:endParaRPr lang="en-US" altLang="ja-JP" sz="1800" dirty="0">
              <a:solidFill>
                <a:schemeClr val="tx1">
                  <a:lumMod val="50000"/>
                  <a:lumOff val="50000"/>
                </a:schemeClr>
              </a:solidFill>
              <a:latin typeface="Meiryo" panose="020B0604030504040204" pitchFamily="34" charset="-128"/>
              <a:ea typeface="Meiryo" panose="020B0604030504040204" pitchFamily="34" charset="-128"/>
            </a:endParaRPr>
          </a:p>
          <a:p>
            <a:r>
              <a:rPr lang="ja-JP" altLang="en-US" sz="1800">
                <a:solidFill>
                  <a:schemeClr val="tx1">
                    <a:lumMod val="50000"/>
                    <a:lumOff val="50000"/>
                  </a:schemeClr>
                </a:solidFill>
                <a:latin typeface="Meiryo" panose="020B0604030504040204" pitchFamily="34" charset="-128"/>
                <a:ea typeface="Meiryo" panose="020B0604030504040204" pitchFamily="34" charset="-128"/>
              </a:rPr>
              <a:t>２）スクリーンショットをとろう　　　　　　　　　　　　</a:t>
            </a:r>
            <a:endParaRPr lang="en-US" altLang="ja-JP" sz="1800" dirty="0">
              <a:solidFill>
                <a:schemeClr val="tx1">
                  <a:lumMod val="50000"/>
                  <a:lumOff val="50000"/>
                </a:schemeClr>
              </a:solidFill>
              <a:latin typeface="Meiryo" panose="020B0604030504040204" pitchFamily="34" charset="-128"/>
              <a:ea typeface="Meiryo" panose="020B0604030504040204" pitchFamily="34" charset="-128"/>
            </a:endParaRPr>
          </a:p>
          <a:p>
            <a:r>
              <a:rPr lang="en-US" altLang="ja-JP" sz="18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1800">
                <a:solidFill>
                  <a:schemeClr val="tx1">
                    <a:lumMod val="50000"/>
                    <a:lumOff val="50000"/>
                  </a:schemeClr>
                </a:solidFill>
                <a:latin typeface="Meiryo" panose="020B0604030504040204" pitchFamily="34" charset="-128"/>
                <a:ea typeface="Meiryo" panose="020B0604030504040204" pitchFamily="34" charset="-128"/>
              </a:rPr>
              <a:t>　「スクリーンショット　とりかた」でしらべてみよう</a:t>
            </a:r>
            <a:endParaRPr lang="en-US" altLang="ja-JP" sz="1800" dirty="0">
              <a:solidFill>
                <a:schemeClr val="tx1">
                  <a:lumMod val="50000"/>
                  <a:lumOff val="50000"/>
                </a:schemeClr>
              </a:solidFill>
              <a:latin typeface="Meiryo" panose="020B0604030504040204" pitchFamily="34" charset="-128"/>
              <a:ea typeface="Meiryo" panose="020B0604030504040204" pitchFamily="34" charset="-128"/>
            </a:endParaRPr>
          </a:p>
          <a:p>
            <a:r>
              <a:rPr lang="en-US" altLang="ja-JP" sz="18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1800">
                <a:solidFill>
                  <a:schemeClr val="tx1">
                    <a:lumMod val="50000"/>
                    <a:lumOff val="50000"/>
                  </a:schemeClr>
                </a:solidFill>
                <a:latin typeface="Meiryo" panose="020B0604030504040204" pitchFamily="34" charset="-128"/>
                <a:ea typeface="Meiryo" panose="020B0604030504040204" pitchFamily="34" charset="-128"/>
              </a:rPr>
              <a:t>　さくせいしたワールドでアピールしたいスクリーンショットを</a:t>
            </a:r>
            <a:endParaRPr lang="en-US" altLang="ja-JP" dirty="0">
              <a:solidFill>
                <a:schemeClr val="tx1">
                  <a:lumMod val="50000"/>
                  <a:lumOff val="50000"/>
                </a:schemeClr>
              </a:solidFill>
              <a:latin typeface="Meiryo" panose="020B0604030504040204" pitchFamily="34" charset="-128"/>
              <a:ea typeface="Meiryo" panose="020B0604030504040204" pitchFamily="34" charset="-128"/>
            </a:endParaRPr>
          </a:p>
          <a:p>
            <a:r>
              <a:rPr lang="ja-JP" altLang="en-US">
                <a:solidFill>
                  <a:schemeClr val="tx1">
                    <a:lumMod val="50000"/>
                    <a:lumOff val="50000"/>
                  </a:schemeClr>
                </a:solidFill>
                <a:latin typeface="Meiryo" panose="020B0604030504040204" pitchFamily="34" charset="-128"/>
                <a:ea typeface="Meiryo" panose="020B0604030504040204" pitchFamily="34" charset="-128"/>
              </a:rPr>
              <a:t>　　</a:t>
            </a:r>
            <a:r>
              <a:rPr lang="en-US" altLang="ja-JP" sz="18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1800">
                <a:solidFill>
                  <a:schemeClr val="tx1">
                    <a:lumMod val="50000"/>
                    <a:lumOff val="50000"/>
                  </a:schemeClr>
                </a:solidFill>
                <a:latin typeface="Meiryo" panose="020B0604030504040204" pitchFamily="34" charset="-128"/>
                <a:ea typeface="Meiryo" panose="020B0604030504040204" pitchFamily="34" charset="-128"/>
              </a:rPr>
              <a:t>つまでとる（つくった未来のモビリティ、</a:t>
            </a:r>
            <a:r>
              <a:rPr lang="en-US" altLang="ja-JP" sz="1800" dirty="0">
                <a:solidFill>
                  <a:schemeClr val="tx1">
                    <a:lumMod val="50000"/>
                    <a:lumOff val="50000"/>
                  </a:schemeClr>
                </a:solidFill>
                <a:latin typeface="Meiryo" panose="020B0604030504040204" pitchFamily="34" charset="-128"/>
                <a:ea typeface="Meiryo" panose="020B0604030504040204" pitchFamily="34" charset="-128"/>
              </a:rPr>
              <a:t>2</a:t>
            </a:r>
            <a:r>
              <a:rPr lang="ja-JP" altLang="en-US" sz="1800">
                <a:solidFill>
                  <a:schemeClr val="tx1">
                    <a:lumMod val="50000"/>
                    <a:lumOff val="50000"/>
                  </a:schemeClr>
                </a:solidFill>
                <a:latin typeface="Meiryo" panose="020B0604030504040204" pitchFamily="34" charset="-128"/>
                <a:ea typeface="Meiryo" panose="020B0604030504040204" pitchFamily="34" charset="-128"/>
              </a:rPr>
              <a:t>つの拠点等）</a:t>
            </a:r>
            <a:endParaRPr lang="en-US" altLang="ja-JP" sz="1800" dirty="0">
              <a:solidFill>
                <a:schemeClr val="tx1">
                  <a:lumMod val="50000"/>
                  <a:lumOff val="50000"/>
                </a:schemeClr>
              </a:solidFill>
              <a:latin typeface="Meiryo" panose="020B0604030504040204" pitchFamily="34" charset="-128"/>
              <a:ea typeface="Meiryo" panose="020B0604030504040204" pitchFamily="34" charset="-128"/>
            </a:endParaRPr>
          </a:p>
          <a:p>
            <a:r>
              <a:rPr lang="en-US" altLang="ja-JP"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a:solidFill>
                  <a:schemeClr val="tx1">
                    <a:lumMod val="50000"/>
                    <a:lumOff val="50000"/>
                  </a:schemeClr>
                </a:solidFill>
                <a:latin typeface="Meiryo" panose="020B0604030504040204" pitchFamily="34" charset="-128"/>
                <a:ea typeface="Meiryo" panose="020B0604030504040204" pitchFamily="34" charset="-128"/>
              </a:rPr>
              <a:t>　ざひょうがひょうじされているかチェック！</a:t>
            </a:r>
            <a:endParaRPr lang="en-US" altLang="ja-JP" dirty="0">
              <a:solidFill>
                <a:schemeClr val="tx1">
                  <a:lumMod val="50000"/>
                  <a:lumOff val="50000"/>
                </a:schemeClr>
              </a:solidFill>
              <a:latin typeface="Meiryo" panose="020B0604030504040204" pitchFamily="34" charset="-128"/>
              <a:ea typeface="Meiryo" panose="020B0604030504040204" pitchFamily="34" charset="-128"/>
            </a:endParaRPr>
          </a:p>
          <a:p>
            <a:endParaRPr lang="en-US" altLang="ja-JP" sz="1800" dirty="0">
              <a:solidFill>
                <a:schemeClr val="tx1">
                  <a:lumMod val="50000"/>
                  <a:lumOff val="50000"/>
                </a:schemeClr>
              </a:solidFill>
              <a:latin typeface="Meiryo"/>
              <a:ea typeface="Meiryo"/>
            </a:endParaRPr>
          </a:p>
          <a:p>
            <a:endParaRPr lang="en-US" altLang="ja-JP" sz="1800" dirty="0">
              <a:solidFill>
                <a:schemeClr val="tx1">
                  <a:lumMod val="50000"/>
                  <a:lumOff val="50000"/>
                </a:schemeClr>
              </a:solidFill>
              <a:latin typeface="Meiryo"/>
              <a:ea typeface="Meiryo"/>
            </a:endParaRPr>
          </a:p>
          <a:p>
            <a:endParaRPr lang="en-US" altLang="ja-JP" dirty="0">
              <a:solidFill>
                <a:schemeClr val="tx1">
                  <a:lumMod val="50000"/>
                  <a:lumOff val="50000"/>
                </a:schemeClr>
              </a:solidFill>
              <a:latin typeface="Meiryo"/>
              <a:ea typeface="Meiryo"/>
            </a:endParaRPr>
          </a:p>
          <a:p>
            <a:endParaRPr lang="en-US" altLang="ja-JP" sz="1800" dirty="0">
              <a:solidFill>
                <a:schemeClr val="tx1">
                  <a:lumMod val="50000"/>
                  <a:lumOff val="50000"/>
                </a:schemeClr>
              </a:solidFill>
              <a:latin typeface="Meiryo"/>
              <a:ea typeface="Meiryo"/>
            </a:endParaRPr>
          </a:p>
          <a:p>
            <a:endParaRPr lang="en-US" altLang="ja-JP" dirty="0">
              <a:solidFill>
                <a:schemeClr val="tx1">
                  <a:lumMod val="50000"/>
                  <a:lumOff val="50000"/>
                </a:schemeClr>
              </a:solidFill>
              <a:latin typeface="Meiryo"/>
              <a:ea typeface="Meiryo"/>
            </a:endParaRPr>
          </a:p>
          <a:p>
            <a:endParaRPr lang="en-US" altLang="ja-JP" sz="1800" dirty="0">
              <a:solidFill>
                <a:schemeClr val="tx1">
                  <a:lumMod val="50000"/>
                  <a:lumOff val="50000"/>
                </a:schemeClr>
              </a:solidFill>
              <a:latin typeface="Meiryo"/>
              <a:ea typeface="Meiryo"/>
            </a:endParaRPr>
          </a:p>
          <a:p>
            <a:endParaRPr lang="en-US" altLang="ja-JP" dirty="0">
              <a:solidFill>
                <a:schemeClr val="tx1">
                  <a:lumMod val="50000"/>
                  <a:lumOff val="50000"/>
                </a:schemeClr>
              </a:solidFill>
              <a:latin typeface="Meiryo"/>
              <a:ea typeface="Meiryo"/>
            </a:endParaRPr>
          </a:p>
          <a:p>
            <a:endParaRPr lang="en-US" altLang="ja-JP" sz="1800" dirty="0">
              <a:solidFill>
                <a:schemeClr val="tx1">
                  <a:lumMod val="50000"/>
                  <a:lumOff val="50000"/>
                </a:schemeClr>
              </a:solidFill>
              <a:latin typeface="Meiryo"/>
              <a:ea typeface="Meiryo"/>
            </a:endParaRPr>
          </a:p>
          <a:p>
            <a:r>
              <a:rPr lang="ja-JP" altLang="en-US" sz="1800">
                <a:solidFill>
                  <a:schemeClr val="tx1">
                    <a:lumMod val="50000"/>
                    <a:lumOff val="50000"/>
                  </a:schemeClr>
                </a:solidFill>
                <a:latin typeface="Meiryo"/>
                <a:ea typeface="Meiryo"/>
              </a:rPr>
              <a:t>３）がぞうのおおきさをちょうせいして</a:t>
            </a:r>
            <a:r>
              <a:rPr lang="en-US" altLang="ja-JP" sz="1800" dirty="0">
                <a:solidFill>
                  <a:schemeClr val="tx1">
                    <a:lumMod val="50000"/>
                    <a:lumOff val="50000"/>
                  </a:schemeClr>
                </a:solidFill>
                <a:latin typeface="Meiryo"/>
                <a:ea typeface="Meiryo"/>
              </a:rPr>
              <a:t>3</a:t>
            </a:r>
            <a:r>
              <a:rPr lang="ja-JP" altLang="en-US" sz="1800">
                <a:solidFill>
                  <a:schemeClr val="tx1">
                    <a:lumMod val="50000"/>
                    <a:lumOff val="50000"/>
                  </a:schemeClr>
                </a:solidFill>
                <a:latin typeface="Meiryo"/>
                <a:ea typeface="Meiryo"/>
              </a:rPr>
              <a:t>つまでがぞうをのせよう</a:t>
            </a:r>
            <a:endParaRPr lang="en-US" altLang="ja-JP" sz="1800" dirty="0">
              <a:solidFill>
                <a:schemeClr val="tx1">
                  <a:lumMod val="50000"/>
                  <a:lumOff val="50000"/>
                </a:schemeClr>
              </a:solidFill>
              <a:latin typeface="Meiryo"/>
              <a:ea typeface="Meiryo"/>
            </a:endParaRPr>
          </a:p>
          <a:p>
            <a:r>
              <a:rPr lang="en-US" altLang="ja-JP" dirty="0">
                <a:solidFill>
                  <a:schemeClr val="tx1">
                    <a:lumMod val="50000"/>
                    <a:lumOff val="50000"/>
                  </a:schemeClr>
                </a:solidFill>
                <a:latin typeface="Meiryo"/>
                <a:ea typeface="Meiryo"/>
              </a:rPr>
              <a:t>※</a:t>
            </a:r>
            <a:r>
              <a:rPr lang="ja-JP" altLang="en-US">
                <a:solidFill>
                  <a:schemeClr val="tx1">
                    <a:lumMod val="50000"/>
                    <a:lumOff val="50000"/>
                  </a:schemeClr>
                </a:solidFill>
                <a:latin typeface="Meiryo"/>
                <a:ea typeface="Meiryo"/>
              </a:rPr>
              <a:t>　いちばんアピールしたいしゃしんは大きくのせよう</a:t>
            </a:r>
            <a:endParaRPr lang="en-US" altLang="ja-JP" dirty="0">
              <a:solidFill>
                <a:schemeClr val="tx1">
                  <a:lumMod val="50000"/>
                  <a:lumOff val="50000"/>
                </a:schemeClr>
              </a:solidFill>
              <a:latin typeface="Meiryo"/>
              <a:ea typeface="Meiryo"/>
            </a:endParaRPr>
          </a:p>
          <a:p>
            <a:r>
              <a:rPr lang="en-US" altLang="ja-JP" sz="1800" dirty="0">
                <a:solidFill>
                  <a:schemeClr val="tx1">
                    <a:lumMod val="50000"/>
                    <a:lumOff val="50000"/>
                  </a:schemeClr>
                </a:solidFill>
                <a:latin typeface="Meiryo"/>
                <a:ea typeface="Meiryo"/>
              </a:rPr>
              <a:t>※</a:t>
            </a:r>
            <a:r>
              <a:rPr lang="ja-JP" altLang="en-US" sz="1800">
                <a:solidFill>
                  <a:schemeClr val="tx1">
                    <a:lumMod val="50000"/>
                    <a:lumOff val="50000"/>
                  </a:schemeClr>
                </a:solidFill>
                <a:latin typeface="Meiryo"/>
                <a:ea typeface="Meiryo"/>
              </a:rPr>
              <a:t>　のせるしゃしんは</a:t>
            </a:r>
            <a:r>
              <a:rPr lang="en-US" altLang="ja-JP" sz="1800" dirty="0">
                <a:solidFill>
                  <a:schemeClr val="tx1">
                    <a:lumMod val="50000"/>
                    <a:lumOff val="50000"/>
                  </a:schemeClr>
                </a:solidFill>
                <a:latin typeface="Meiryo"/>
                <a:ea typeface="Meiryo"/>
              </a:rPr>
              <a:t>1</a:t>
            </a:r>
            <a:r>
              <a:rPr lang="ja-JP" altLang="en-US">
                <a:solidFill>
                  <a:schemeClr val="tx1">
                    <a:lumMod val="50000"/>
                    <a:lumOff val="50000"/>
                  </a:schemeClr>
                </a:solidFill>
                <a:latin typeface="Meiryo"/>
                <a:ea typeface="Meiryo"/>
              </a:rPr>
              <a:t>まいでもいいぞ！</a:t>
            </a:r>
            <a:endParaRPr lang="en-US" altLang="ja-JP" sz="1800" dirty="0">
              <a:solidFill>
                <a:schemeClr val="tx1">
                  <a:lumMod val="50000"/>
                  <a:lumOff val="50000"/>
                </a:schemeClr>
              </a:solidFill>
              <a:latin typeface="Meiryo"/>
              <a:ea typeface="Meiryo"/>
            </a:endParaRPr>
          </a:p>
          <a:p>
            <a:endParaRPr lang="ja-JP" altLang="en-US"/>
          </a:p>
        </p:txBody>
      </p:sp>
      <p:pic>
        <p:nvPicPr>
          <p:cNvPr id="20" name="図 19" descr="グラフィカル ユーザー インターフェイス, アプリケーション&#10;&#10;自動的に生成された説明">
            <a:extLst>
              <a:ext uri="{FF2B5EF4-FFF2-40B4-BE49-F238E27FC236}">
                <a16:creationId xmlns:a16="http://schemas.microsoft.com/office/drawing/2014/main" id="{5F92E83A-4F72-5F51-895B-8DBC1E0F17CE}"/>
              </a:ext>
            </a:extLst>
          </p:cNvPr>
          <p:cNvPicPr>
            <a:picLocks noChangeAspect="1"/>
          </p:cNvPicPr>
          <p:nvPr/>
        </p:nvPicPr>
        <p:blipFill>
          <a:blip r:embed="rId4"/>
          <a:srcRect b="31441"/>
          <a:stretch/>
        </p:blipFill>
        <p:spPr>
          <a:xfrm>
            <a:off x="412296" y="1054617"/>
            <a:ext cx="3892075" cy="2112329"/>
          </a:xfrm>
          <a:prstGeom prst="rect">
            <a:avLst/>
          </a:prstGeom>
        </p:spPr>
      </p:pic>
      <p:pic>
        <p:nvPicPr>
          <p:cNvPr id="26" name="図 25" descr="グラフィカル ユーザー インターフェイス&#10;&#10;AI によって生成されたコンテンツは間違っている可能性があります。">
            <a:extLst>
              <a:ext uri="{FF2B5EF4-FFF2-40B4-BE49-F238E27FC236}">
                <a16:creationId xmlns:a16="http://schemas.microsoft.com/office/drawing/2014/main" id="{6F94BE32-E3FB-424E-E367-AB84952DAA97}"/>
              </a:ext>
            </a:extLst>
          </p:cNvPr>
          <p:cNvPicPr>
            <a:picLocks noChangeAspect="1"/>
          </p:cNvPicPr>
          <p:nvPr/>
        </p:nvPicPr>
        <p:blipFill>
          <a:blip r:embed="rId5"/>
          <a:srcRect l="4854" t="8794" r="10430" b="7056"/>
          <a:stretch/>
        </p:blipFill>
        <p:spPr>
          <a:xfrm>
            <a:off x="412296" y="3612995"/>
            <a:ext cx="3892075" cy="3186985"/>
          </a:xfrm>
          <a:prstGeom prst="rect">
            <a:avLst/>
          </a:prstGeom>
        </p:spPr>
      </p:pic>
      <p:pic>
        <p:nvPicPr>
          <p:cNvPr id="28" name="図 27" descr="グラフィカル ユーザー インターフェイス, アプリケーション&#10;&#10;AI によって生成されたコンテンツは間違っている可能性があります。">
            <a:extLst>
              <a:ext uri="{FF2B5EF4-FFF2-40B4-BE49-F238E27FC236}">
                <a16:creationId xmlns:a16="http://schemas.microsoft.com/office/drawing/2014/main" id="{E5E3FC54-53AA-FF0F-F24B-33DFA503F2B3}"/>
              </a:ext>
            </a:extLst>
          </p:cNvPr>
          <p:cNvPicPr>
            <a:picLocks noChangeAspect="1"/>
          </p:cNvPicPr>
          <p:nvPr/>
        </p:nvPicPr>
        <p:blipFill>
          <a:blip r:embed="rId6"/>
          <a:srcRect l="5160" t="4076" r="6575" b="34397"/>
          <a:stretch/>
        </p:blipFill>
        <p:spPr>
          <a:xfrm>
            <a:off x="412296" y="6958361"/>
            <a:ext cx="3892075" cy="2390608"/>
          </a:xfrm>
          <a:prstGeom prst="rect">
            <a:avLst/>
          </a:prstGeom>
        </p:spPr>
      </p:pic>
    </p:spTree>
    <p:extLst>
      <p:ext uri="{BB962C8B-B14F-4D97-AF65-F5344CB8AC3E}">
        <p14:creationId xmlns:p14="http://schemas.microsoft.com/office/powerpoint/2010/main" val="764119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D814F-AD01-6464-87EF-E4881BD909FF}"/>
            </a:ext>
          </a:extLst>
        </p:cNvPr>
        <p:cNvGrpSpPr/>
        <p:nvPr/>
      </p:nvGrpSpPr>
      <p:grpSpPr>
        <a:xfrm>
          <a:off x="0" y="0"/>
          <a:ext cx="0" cy="0"/>
          <a:chOff x="0" y="0"/>
          <a:chExt cx="0" cy="0"/>
        </a:xfrm>
      </p:grpSpPr>
      <p:pic>
        <p:nvPicPr>
          <p:cNvPr id="2" name="図 1" descr="グラフィカル ユーザー インターフェイス&#10;&#10;AI によって生成されたコンテンツは間違っている可能性があります。">
            <a:extLst>
              <a:ext uri="{FF2B5EF4-FFF2-40B4-BE49-F238E27FC236}">
                <a16:creationId xmlns:a16="http://schemas.microsoft.com/office/drawing/2014/main" id="{E4ADCFC4-60BF-9429-5C75-47E4A82E1D7C}"/>
              </a:ext>
            </a:extLst>
          </p:cNvPr>
          <p:cNvPicPr>
            <a:picLocks noChangeAspect="1"/>
          </p:cNvPicPr>
          <p:nvPr/>
        </p:nvPicPr>
        <p:blipFill>
          <a:blip r:embed="rId3"/>
          <a:srcRect b="16872"/>
          <a:stretch/>
        </p:blipFill>
        <p:spPr>
          <a:xfrm>
            <a:off x="0" y="0"/>
            <a:ext cx="12801600" cy="10780294"/>
          </a:xfrm>
          <a:prstGeom prst="rect">
            <a:avLst/>
          </a:prstGeom>
        </p:spPr>
      </p:pic>
      <p:sp>
        <p:nvSpPr>
          <p:cNvPr id="70" name="テキスト ボックス 69">
            <a:extLst>
              <a:ext uri="{FF2B5EF4-FFF2-40B4-BE49-F238E27FC236}">
                <a16:creationId xmlns:a16="http://schemas.microsoft.com/office/drawing/2014/main" id="{4814E4B4-EA3C-6844-E751-5DF7D0DCD1F2}"/>
              </a:ext>
            </a:extLst>
          </p:cNvPr>
          <p:cNvSpPr txBox="1"/>
          <p:nvPr/>
        </p:nvSpPr>
        <p:spPr>
          <a:xfrm>
            <a:off x="-11125436" y="6799980"/>
            <a:ext cx="3191899" cy="350865"/>
          </a:xfrm>
          <a:prstGeom prst="rect">
            <a:avLst/>
          </a:prstGeom>
          <a:noFill/>
        </p:spPr>
        <p:txBody>
          <a:bodyPr wrap="none" rtlCol="0">
            <a:spAutoFit/>
          </a:bodyPr>
          <a:lstStyle/>
          <a:p>
            <a:r>
              <a:rPr kumimoji="1" lang="ja-JP" altLang="en-US" sz="840" dirty="0">
                <a:solidFill>
                  <a:schemeClr val="tx2"/>
                </a:solidFill>
              </a:rPr>
              <a:t>例えば：ドキドキしながら、リラックスして、楽しい気持ちで</a:t>
            </a:r>
            <a:endParaRPr kumimoji="1" lang="en-US" altLang="ja-JP" sz="840" dirty="0">
              <a:solidFill>
                <a:schemeClr val="tx2"/>
              </a:solidFill>
            </a:endParaRPr>
          </a:p>
          <a:p>
            <a:r>
              <a:rPr lang="ja-JP" altLang="en-US" sz="840" dirty="0">
                <a:solidFill>
                  <a:schemeClr val="tx2"/>
                </a:solidFill>
              </a:rPr>
              <a:t>急いで、驚いて、寂しい気持ちで、期待しながら</a:t>
            </a:r>
            <a:endParaRPr kumimoji="1" lang="ja-JP" altLang="en-US" sz="840" dirty="0">
              <a:solidFill>
                <a:schemeClr val="tx2"/>
              </a:solidFill>
            </a:endParaRPr>
          </a:p>
        </p:txBody>
      </p:sp>
      <p:sp>
        <p:nvSpPr>
          <p:cNvPr id="19" name="正方形/長方形 18">
            <a:extLst>
              <a:ext uri="{FF2B5EF4-FFF2-40B4-BE49-F238E27FC236}">
                <a16:creationId xmlns:a16="http://schemas.microsoft.com/office/drawing/2014/main" id="{39BDAF16-C0ED-DB3C-B9AC-941FDE4E7980}"/>
              </a:ext>
            </a:extLst>
          </p:cNvPr>
          <p:cNvSpPr>
            <a:spLocks/>
          </p:cNvSpPr>
          <p:nvPr/>
        </p:nvSpPr>
        <p:spPr>
          <a:xfrm>
            <a:off x="0" y="1"/>
            <a:ext cx="12801600" cy="795866"/>
          </a:xfrm>
          <a:prstGeom prst="rect">
            <a:avLst/>
          </a:prstGeom>
          <a:solidFill>
            <a:srgbClr val="D3E9FF"/>
          </a:solidFill>
          <a:ln w="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タイトル 1">
            <a:extLst>
              <a:ext uri="{FF2B5EF4-FFF2-40B4-BE49-F238E27FC236}">
                <a16:creationId xmlns:a16="http://schemas.microsoft.com/office/drawing/2014/main" id="{FB141853-258B-B0FF-6C5E-03468E3DA241}"/>
              </a:ext>
            </a:extLst>
          </p:cNvPr>
          <p:cNvSpPr txBox="1">
            <a:spLocks/>
          </p:cNvSpPr>
          <p:nvPr/>
        </p:nvSpPr>
        <p:spPr>
          <a:xfrm>
            <a:off x="3940228" y="170870"/>
            <a:ext cx="4921144" cy="454127"/>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ja-JP" altLang="en-US" sz="2300" b="1">
                <a:solidFill>
                  <a:schemeClr val="bg1"/>
                </a:solidFill>
                <a:highlight>
                  <a:srgbClr val="FF0000"/>
                </a:highlight>
                <a:latin typeface="Meiryo" panose="020B0604030504040204" pitchFamily="34" charset="-128"/>
                <a:ea typeface="Meiryo" panose="020B0604030504040204" pitchFamily="34" charset="-128"/>
              </a:rPr>
              <a:t>ワールドの地図</a:t>
            </a:r>
            <a:endParaRPr lang="en-US" altLang="ja-JP" sz="2300" b="1" dirty="0">
              <a:solidFill>
                <a:srgbClr val="FF0000"/>
              </a:solidFill>
              <a:highlight>
                <a:srgbClr val="FF0000"/>
              </a:highlight>
              <a:latin typeface="Meiryo" panose="020B0604030504040204" pitchFamily="34" charset="-128"/>
              <a:ea typeface="Meiryo" panose="020B0604030504040204" pitchFamily="34" charset="-128"/>
            </a:endParaRPr>
          </a:p>
        </p:txBody>
      </p:sp>
      <p:sp>
        <p:nvSpPr>
          <p:cNvPr id="3" name="タイトル 1">
            <a:extLst>
              <a:ext uri="{FF2B5EF4-FFF2-40B4-BE49-F238E27FC236}">
                <a16:creationId xmlns:a16="http://schemas.microsoft.com/office/drawing/2014/main" id="{1E8FC949-61C0-A843-91D1-FF2022182FB3}"/>
              </a:ext>
            </a:extLst>
          </p:cNvPr>
          <p:cNvSpPr txBox="1"/>
          <p:nvPr/>
        </p:nvSpPr>
        <p:spPr>
          <a:xfrm>
            <a:off x="4795399" y="978344"/>
            <a:ext cx="1148474" cy="285051"/>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r>
              <a:rPr lang="ja-JP" altLang="en-US" sz="1500" b="1">
                <a:solidFill>
                  <a:schemeClr val="bg1"/>
                </a:solidFill>
                <a:highlight>
                  <a:srgbClr val="FF0000"/>
                </a:highlight>
                <a:latin typeface="Meiryo" panose="020B0604030504040204" pitchFamily="34" charset="-128"/>
                <a:ea typeface="Meiryo" panose="020B0604030504040204" pitchFamily="34" charset="-128"/>
              </a:rPr>
              <a:t>駅</a:t>
            </a: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p>
        </p:txBody>
      </p:sp>
      <p:sp>
        <p:nvSpPr>
          <p:cNvPr id="4" name="タイトル 1">
            <a:extLst>
              <a:ext uri="{FF2B5EF4-FFF2-40B4-BE49-F238E27FC236}">
                <a16:creationId xmlns:a16="http://schemas.microsoft.com/office/drawing/2014/main" id="{891EC34B-2472-7B3A-332E-BA51EF80EA0C}"/>
              </a:ext>
            </a:extLst>
          </p:cNvPr>
          <p:cNvSpPr txBox="1"/>
          <p:nvPr/>
        </p:nvSpPr>
        <p:spPr>
          <a:xfrm>
            <a:off x="9771192" y="3303274"/>
            <a:ext cx="1148474" cy="285051"/>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r>
              <a:rPr lang="ja-JP" altLang="en-US" sz="1500" b="1">
                <a:solidFill>
                  <a:schemeClr val="bg1"/>
                </a:solidFill>
                <a:highlight>
                  <a:srgbClr val="FF0000"/>
                </a:highlight>
                <a:latin typeface="Meiryo" panose="020B0604030504040204" pitchFamily="34" charset="-128"/>
                <a:ea typeface="Meiryo" panose="020B0604030504040204" pitchFamily="34" charset="-128"/>
              </a:rPr>
              <a:t>万博会場</a:t>
            </a: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r>
              <a:rPr lang="en-US" altLang="ja-JP" sz="1500" b="1" dirty="0">
                <a:solidFill>
                  <a:schemeClr val="bg1"/>
                </a:solidFill>
                <a:highlight>
                  <a:srgbClr val="FF0000"/>
                </a:highlight>
                <a:latin typeface="Meiryo" panose="020B0604030504040204" pitchFamily="34" charset="-128"/>
                <a:ea typeface="Meiryo" panose="020B0604030504040204" pitchFamily="34" charset="-128"/>
              </a:rPr>
              <a:t> </a:t>
            </a:r>
            <a:endParaRPr lang="en-US" altLang="ja-JP" sz="1500" b="1" dirty="0">
              <a:solidFill>
                <a:srgbClr val="FF0000"/>
              </a:solidFill>
              <a:highlight>
                <a:srgbClr val="FF0000"/>
              </a:highlight>
              <a:latin typeface="Meiryo" panose="020B0604030504040204" pitchFamily="34" charset="-128"/>
              <a:ea typeface="Meiryo" panose="020B0604030504040204" pitchFamily="34" charset="-128"/>
            </a:endParaRPr>
          </a:p>
        </p:txBody>
      </p:sp>
      <p:sp>
        <p:nvSpPr>
          <p:cNvPr id="5" name="タイトル 1">
            <a:extLst>
              <a:ext uri="{FF2B5EF4-FFF2-40B4-BE49-F238E27FC236}">
                <a16:creationId xmlns:a16="http://schemas.microsoft.com/office/drawing/2014/main" id="{71733D6B-287F-5741-E1E7-DBFBED58688E}"/>
              </a:ext>
            </a:extLst>
          </p:cNvPr>
          <p:cNvSpPr txBox="1"/>
          <p:nvPr/>
        </p:nvSpPr>
        <p:spPr>
          <a:xfrm>
            <a:off x="9146814" y="6095732"/>
            <a:ext cx="1148474" cy="285051"/>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r>
              <a:rPr lang="ja-JP" altLang="en-US" sz="1500" b="1">
                <a:solidFill>
                  <a:schemeClr val="bg1"/>
                </a:solidFill>
                <a:highlight>
                  <a:srgbClr val="FF0000"/>
                </a:highlight>
                <a:latin typeface="Meiryo" panose="020B0604030504040204" pitchFamily="34" charset="-128"/>
                <a:ea typeface="Meiryo" panose="020B0604030504040204" pitchFamily="34" charset="-128"/>
              </a:rPr>
              <a:t>港</a:t>
            </a: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p>
        </p:txBody>
      </p:sp>
      <p:sp>
        <p:nvSpPr>
          <p:cNvPr id="6" name="タイトル 1">
            <a:extLst>
              <a:ext uri="{FF2B5EF4-FFF2-40B4-BE49-F238E27FC236}">
                <a16:creationId xmlns:a16="http://schemas.microsoft.com/office/drawing/2014/main" id="{D3A88C5F-C187-7091-F5F7-4499922F8B4C}"/>
              </a:ext>
            </a:extLst>
          </p:cNvPr>
          <p:cNvSpPr txBox="1"/>
          <p:nvPr/>
        </p:nvSpPr>
        <p:spPr>
          <a:xfrm>
            <a:off x="4606525" y="6514929"/>
            <a:ext cx="1148474" cy="285051"/>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r>
              <a:rPr lang="ja-JP" altLang="en-US" sz="1500" b="1">
                <a:solidFill>
                  <a:schemeClr val="bg1"/>
                </a:solidFill>
                <a:highlight>
                  <a:srgbClr val="FF0000"/>
                </a:highlight>
                <a:latin typeface="Meiryo" panose="020B0604030504040204" pitchFamily="34" charset="-128"/>
                <a:ea typeface="Meiryo" panose="020B0604030504040204" pitchFamily="34" charset="-128"/>
              </a:rPr>
              <a:t>空港</a:t>
            </a: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p>
        </p:txBody>
      </p:sp>
      <p:sp>
        <p:nvSpPr>
          <p:cNvPr id="7" name="タイトル 1">
            <a:extLst>
              <a:ext uri="{FF2B5EF4-FFF2-40B4-BE49-F238E27FC236}">
                <a16:creationId xmlns:a16="http://schemas.microsoft.com/office/drawing/2014/main" id="{B1DEE6BF-0A9F-CB7B-A6BE-D3E83719B733}"/>
              </a:ext>
            </a:extLst>
          </p:cNvPr>
          <p:cNvSpPr txBox="1"/>
          <p:nvPr/>
        </p:nvSpPr>
        <p:spPr>
          <a:xfrm>
            <a:off x="6739466" y="4683060"/>
            <a:ext cx="1574800" cy="253337"/>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r>
              <a:rPr lang="ja-JP" altLang="en-US" sz="1500" b="1">
                <a:solidFill>
                  <a:schemeClr val="bg1"/>
                </a:solidFill>
                <a:highlight>
                  <a:srgbClr val="FF0000"/>
                </a:highlight>
                <a:latin typeface="Meiryo" panose="020B0604030504040204" pitchFamily="34" charset="-128"/>
                <a:ea typeface="Meiryo" panose="020B0604030504040204" pitchFamily="34" charset="-128"/>
              </a:rPr>
              <a:t>住宅地・学校</a:t>
            </a: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p>
        </p:txBody>
      </p:sp>
      <p:sp>
        <p:nvSpPr>
          <p:cNvPr id="8" name="タイトル 1">
            <a:extLst>
              <a:ext uri="{FF2B5EF4-FFF2-40B4-BE49-F238E27FC236}">
                <a16:creationId xmlns:a16="http://schemas.microsoft.com/office/drawing/2014/main" id="{735B2EC9-2902-9F0F-50AA-D420406402A0}"/>
              </a:ext>
            </a:extLst>
          </p:cNvPr>
          <p:cNvSpPr txBox="1"/>
          <p:nvPr/>
        </p:nvSpPr>
        <p:spPr>
          <a:xfrm>
            <a:off x="4582236" y="3588326"/>
            <a:ext cx="1574800" cy="253337"/>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r>
              <a:rPr lang="ja-JP" altLang="en-US" sz="1500" b="1">
                <a:solidFill>
                  <a:schemeClr val="bg1"/>
                </a:solidFill>
                <a:highlight>
                  <a:srgbClr val="FF0000"/>
                </a:highlight>
                <a:latin typeface="Meiryo" panose="020B0604030504040204" pitchFamily="34" charset="-128"/>
                <a:ea typeface="Meiryo" panose="020B0604030504040204" pitchFamily="34" charset="-128"/>
              </a:rPr>
              <a:t>大阪のまち</a:t>
            </a: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p>
        </p:txBody>
      </p:sp>
      <p:sp>
        <p:nvSpPr>
          <p:cNvPr id="9" name="タイトル 1">
            <a:extLst>
              <a:ext uri="{FF2B5EF4-FFF2-40B4-BE49-F238E27FC236}">
                <a16:creationId xmlns:a16="http://schemas.microsoft.com/office/drawing/2014/main" id="{83A79FC0-9523-3D97-B5EC-F016A953AC1A}"/>
              </a:ext>
            </a:extLst>
          </p:cNvPr>
          <p:cNvSpPr txBox="1"/>
          <p:nvPr/>
        </p:nvSpPr>
        <p:spPr>
          <a:xfrm>
            <a:off x="2734040" y="5390147"/>
            <a:ext cx="1574800" cy="253337"/>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r>
              <a:rPr lang="ja-JP" altLang="en-US" sz="1500" b="1">
                <a:solidFill>
                  <a:schemeClr val="bg1"/>
                </a:solidFill>
                <a:highlight>
                  <a:srgbClr val="FF0000"/>
                </a:highlight>
                <a:latin typeface="Meiryo" panose="020B0604030504040204" pitchFamily="34" charset="-128"/>
                <a:ea typeface="Meiryo" panose="020B0604030504040204" pitchFamily="34" charset="-128"/>
              </a:rPr>
              <a:t>通天閣</a:t>
            </a: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p>
        </p:txBody>
      </p:sp>
      <p:sp>
        <p:nvSpPr>
          <p:cNvPr id="10" name="タイトル 1">
            <a:extLst>
              <a:ext uri="{FF2B5EF4-FFF2-40B4-BE49-F238E27FC236}">
                <a16:creationId xmlns:a16="http://schemas.microsoft.com/office/drawing/2014/main" id="{50AD10AF-A191-0DFF-FC60-6D652547534D}"/>
              </a:ext>
            </a:extLst>
          </p:cNvPr>
          <p:cNvSpPr txBox="1"/>
          <p:nvPr/>
        </p:nvSpPr>
        <p:spPr>
          <a:xfrm>
            <a:off x="0" y="3586783"/>
            <a:ext cx="1574800" cy="253337"/>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r>
              <a:rPr lang="ja-JP" altLang="en-US" sz="1500" b="1">
                <a:solidFill>
                  <a:schemeClr val="bg1"/>
                </a:solidFill>
                <a:highlight>
                  <a:srgbClr val="FF0000"/>
                </a:highlight>
                <a:latin typeface="Meiryo" panose="020B0604030504040204" pitchFamily="34" charset="-128"/>
                <a:ea typeface="Meiryo" panose="020B0604030504040204" pitchFamily="34" charset="-128"/>
              </a:rPr>
              <a:t>大阪城</a:t>
            </a: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p>
        </p:txBody>
      </p:sp>
      <p:sp>
        <p:nvSpPr>
          <p:cNvPr id="11" name="タイトル 1">
            <a:extLst>
              <a:ext uri="{FF2B5EF4-FFF2-40B4-BE49-F238E27FC236}">
                <a16:creationId xmlns:a16="http://schemas.microsoft.com/office/drawing/2014/main" id="{C6469F5B-8DC3-6D42-4407-F040EEED5DAA}"/>
              </a:ext>
            </a:extLst>
          </p:cNvPr>
          <p:cNvSpPr txBox="1"/>
          <p:nvPr/>
        </p:nvSpPr>
        <p:spPr>
          <a:xfrm>
            <a:off x="579620" y="5529728"/>
            <a:ext cx="1574800" cy="253337"/>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r>
              <a:rPr lang="ja-JP" altLang="en-US" sz="1500" b="1">
                <a:solidFill>
                  <a:schemeClr val="bg1"/>
                </a:solidFill>
                <a:highlight>
                  <a:srgbClr val="FF0000"/>
                </a:highlight>
                <a:latin typeface="Meiryo" panose="020B0604030504040204" pitchFamily="34" charset="-128"/>
                <a:ea typeface="Meiryo" panose="020B0604030504040204" pitchFamily="34" charset="-128"/>
              </a:rPr>
              <a:t>うめきた公園</a:t>
            </a: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p>
        </p:txBody>
      </p:sp>
      <p:sp>
        <p:nvSpPr>
          <p:cNvPr id="12" name="タイトル 1">
            <a:extLst>
              <a:ext uri="{FF2B5EF4-FFF2-40B4-BE49-F238E27FC236}">
                <a16:creationId xmlns:a16="http://schemas.microsoft.com/office/drawing/2014/main" id="{06E42FBB-5360-FE12-E1E2-D4CAF3563A40}"/>
              </a:ext>
            </a:extLst>
          </p:cNvPr>
          <p:cNvSpPr txBox="1"/>
          <p:nvPr/>
        </p:nvSpPr>
        <p:spPr>
          <a:xfrm>
            <a:off x="9493323" y="5253474"/>
            <a:ext cx="1148474" cy="285051"/>
          </a:xfrm>
          <a:prstGeom prst="rect">
            <a:avLst/>
          </a:prstGeom>
        </p:spPr>
        <p:txBody>
          <a:bodyPr vert="horz" lIns="91440" tIns="45720" rIns="91440" bIns="45720" rtlCol="0" anchor="ctr">
            <a:noAutofit/>
          </a:bodyPr>
          <a:lstStyle>
            <a:lvl1pPr algn="ctr" defTabSz="1280160" rtl="0" eaLnBrk="1" latinLnBrk="0" hangingPunct="1">
              <a:lnSpc>
                <a:spcPct val="90000"/>
              </a:lnSpc>
              <a:spcBef>
                <a:spcPct val="0"/>
              </a:spcBef>
              <a:buNone/>
              <a:defRPr kumimoji="1" sz="8400" kern="1200">
                <a:solidFill>
                  <a:schemeClr val="tx1"/>
                </a:solidFill>
                <a:latin typeface="+mj-lt"/>
                <a:ea typeface="+mj-ea"/>
                <a:cs typeface="+mj-cs"/>
              </a:defRPr>
            </a:lvl1pPr>
          </a:lstStyle>
          <a:p>
            <a:pPr>
              <a:lnSpc>
                <a:spcPct val="150000"/>
              </a:lnSpc>
            </a:pP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r>
              <a:rPr lang="ja-JP" altLang="en-US" sz="1500" b="1">
                <a:solidFill>
                  <a:schemeClr val="bg1"/>
                </a:solidFill>
                <a:highlight>
                  <a:srgbClr val="FF0000"/>
                </a:highlight>
                <a:latin typeface="Meiryo" panose="020B0604030504040204" pitchFamily="34" charset="-128"/>
                <a:ea typeface="Meiryo" panose="020B0604030504040204" pitchFamily="34" charset="-128"/>
              </a:rPr>
              <a:t>海遊館</a:t>
            </a:r>
            <a:r>
              <a:rPr lang="en-US" altLang="ja-JP" sz="1500" b="1" dirty="0">
                <a:solidFill>
                  <a:srgbClr val="FF0000"/>
                </a:solidFill>
                <a:highlight>
                  <a:srgbClr val="FF0000"/>
                </a:highlight>
                <a:latin typeface="Meiryo" panose="020B0604030504040204" pitchFamily="34" charset="-128"/>
                <a:ea typeface="Meiryo" panose="020B0604030504040204" pitchFamily="34" charset="-128"/>
              </a:rPr>
              <a:t>-</a:t>
            </a:r>
          </a:p>
        </p:txBody>
      </p:sp>
    </p:spTree>
    <p:extLst>
      <p:ext uri="{BB962C8B-B14F-4D97-AF65-F5344CB8AC3E}">
        <p14:creationId xmlns:p14="http://schemas.microsoft.com/office/powerpoint/2010/main" val="130682718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10d5c99-b781-4c8f-963e-7f1db0fc1708">
      <Terms xmlns="http://schemas.microsoft.com/office/infopath/2007/PartnerControls"/>
    </lcf76f155ced4ddcb4097134ff3c332f>
    <TaxCatchAll xmlns="bb8c623f-53e7-45f7-99f4-07b10fdf911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060FF863A79C54390CA0826226C5FDE" ma:contentTypeVersion="16" ma:contentTypeDescription="Create a new document." ma:contentTypeScope="" ma:versionID="0462cd9d4aed74d0d30f9bb309ab6259">
  <xsd:schema xmlns:xsd="http://www.w3.org/2001/XMLSchema" xmlns:xs="http://www.w3.org/2001/XMLSchema" xmlns:p="http://schemas.microsoft.com/office/2006/metadata/properties" xmlns:ns2="010d5c99-b781-4c8f-963e-7f1db0fc1708" xmlns:ns3="bb8c623f-53e7-45f7-99f4-07b10fdf9118" targetNamespace="http://schemas.microsoft.com/office/2006/metadata/properties" ma:root="true" ma:fieldsID="56f99ef7b326cfee06dd4c0c00f2217a" ns2:_="" ns3:_="">
    <xsd:import namespace="010d5c99-b781-4c8f-963e-7f1db0fc1708"/>
    <xsd:import namespace="bb8c623f-53e7-45f7-99f4-07b10fdf911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d5c99-b781-4c8f-963e-7f1db0fc170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f7b9fe0-8f20-4ad3-9b37-678d5b87f8a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b8c623f-53e7-45f7-99f4-07b10fdf9118"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5ddc9bba-e6d0-4fdc-a892-50c4c2afcbf9}" ma:internalName="TaxCatchAll" ma:showField="CatchAllData" ma:web="bb8c623f-53e7-45f7-99f4-07b10fdf911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AF76FD7-6147-4A92-9234-FD59538EF596}">
  <ds:schemaRefs>
    <ds:schemaRef ds:uri="http://schemas.microsoft.com/office/2006/metadata/properties"/>
    <ds:schemaRef ds:uri="http://schemas.microsoft.com/office/infopath/2007/PartnerControls"/>
    <ds:schemaRef ds:uri="010d5c99-b781-4c8f-963e-7f1db0fc1708"/>
    <ds:schemaRef ds:uri="bb8c623f-53e7-45f7-99f4-07b10fdf9118"/>
  </ds:schemaRefs>
</ds:datastoreItem>
</file>

<file path=customXml/itemProps2.xml><?xml version="1.0" encoding="utf-8"?>
<ds:datastoreItem xmlns:ds="http://schemas.openxmlformats.org/officeDocument/2006/customXml" ds:itemID="{039D97A2-C6D7-4B07-BB21-D2F34C973A5E}">
  <ds:schemaRefs>
    <ds:schemaRef ds:uri="http://schemas.microsoft.com/sharepoint/v3/contenttype/forms"/>
  </ds:schemaRefs>
</ds:datastoreItem>
</file>

<file path=customXml/itemProps3.xml><?xml version="1.0" encoding="utf-8"?>
<ds:datastoreItem xmlns:ds="http://schemas.openxmlformats.org/officeDocument/2006/customXml" ds:itemID="{7B50D9D1-1524-4EB3-8C36-E398676049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0d5c99-b781-4c8f-963e-7f1db0fc1708"/>
    <ds:schemaRef ds:uri="bb8c623f-53e7-45f7-99f4-07b10fdf91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7454</TotalTime>
  <Words>1136</Words>
  <Application>Microsoft Macintosh PowerPoint</Application>
  <PresentationFormat>A3 297x420 mm</PresentationFormat>
  <Paragraphs>134</Paragraphs>
  <Slides>5</Slides>
  <Notes>4</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5</vt:i4>
      </vt:variant>
    </vt:vector>
  </HeadingPairs>
  <TitlesOfParts>
    <vt:vector size="12" baseType="lpstr">
      <vt:lpstr>KodomoRounded</vt:lpstr>
      <vt:lpstr>Yu Gothic UI</vt:lpstr>
      <vt:lpstr>Meiryo</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スミス アーバン</dc:creator>
  <cp:lastModifiedBy>スミス アーバン</cp:lastModifiedBy>
  <cp:revision>52</cp:revision>
  <dcterms:created xsi:type="dcterms:W3CDTF">2025-01-13T07:19:35Z</dcterms:created>
  <dcterms:modified xsi:type="dcterms:W3CDTF">2025-02-12T08:07:29Z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0x010100F060FF863A79C54390CA0826226C5FDE</vt:lpwstr>
  </property>
  <property fmtid="{D5CDD505-2E9C-101B-9397-08002B2CF9AE}" pid="3" name="MediaServiceImageTags">
    <vt:lpwstr/>
  </property>
</Properties>
</file>